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108_CB0297BA.xml" ContentType="application/vnd.ms-powerpoint.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theme/themeOverride1.xml" ContentType="application/vnd.openxmlformats-officedocument.themeOverride+xml"/>
  <Override PartName="/ppt/notesSlides/notesSlide37.xml" ContentType="application/vnd.openxmlformats-officedocument.presentationml.notesSlide+xml"/>
  <Override PartName="/ppt/theme/themeOverride2.xml" ContentType="application/vnd.openxmlformats-officedocument.themeOverr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theme/themeOverride3.xml" ContentType="application/vnd.openxmlformats-officedocument.themeOverr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98" r:id="rId4"/>
    <p:sldMasterId id="2147483744" r:id="rId5"/>
    <p:sldMasterId id="2147483759" r:id="rId6"/>
  </p:sldMasterIdLst>
  <p:notesMasterIdLst>
    <p:notesMasterId r:id="rId102"/>
  </p:notesMasterIdLst>
  <p:handoutMasterIdLst>
    <p:handoutMasterId r:id="rId103"/>
  </p:handoutMasterIdLst>
  <p:sldIdLst>
    <p:sldId id="262" r:id="rId7"/>
    <p:sldId id="390" r:id="rId8"/>
    <p:sldId id="264" r:id="rId9"/>
    <p:sldId id="285" r:id="rId10"/>
    <p:sldId id="445" r:id="rId11"/>
    <p:sldId id="575" r:id="rId12"/>
    <p:sldId id="576" r:id="rId13"/>
    <p:sldId id="577" r:id="rId14"/>
    <p:sldId id="578" r:id="rId15"/>
    <p:sldId id="579" r:id="rId16"/>
    <p:sldId id="580" r:id="rId17"/>
    <p:sldId id="581" r:id="rId18"/>
    <p:sldId id="638" r:id="rId19"/>
    <p:sldId id="637" r:id="rId20"/>
    <p:sldId id="582" r:id="rId21"/>
    <p:sldId id="583" r:id="rId22"/>
    <p:sldId id="584" r:id="rId23"/>
    <p:sldId id="642" r:id="rId24"/>
    <p:sldId id="585" r:id="rId25"/>
    <p:sldId id="640" r:id="rId26"/>
    <p:sldId id="586" r:id="rId27"/>
    <p:sldId id="643" r:id="rId28"/>
    <p:sldId id="644" r:id="rId29"/>
    <p:sldId id="646" r:id="rId30"/>
    <p:sldId id="499" r:id="rId31"/>
    <p:sldId id="647" r:id="rId32"/>
    <p:sldId id="648" r:id="rId33"/>
    <p:sldId id="649" r:id="rId34"/>
    <p:sldId id="650" r:id="rId35"/>
    <p:sldId id="651" r:id="rId36"/>
    <p:sldId id="652" r:id="rId37"/>
    <p:sldId id="653" r:id="rId38"/>
    <p:sldId id="602" r:id="rId39"/>
    <p:sldId id="654" r:id="rId40"/>
    <p:sldId id="655" r:id="rId41"/>
    <p:sldId id="656" r:id="rId42"/>
    <p:sldId id="657" r:id="rId43"/>
    <p:sldId id="604" r:id="rId44"/>
    <p:sldId id="658" r:id="rId45"/>
    <p:sldId id="659" r:id="rId46"/>
    <p:sldId id="587" r:id="rId47"/>
    <p:sldId id="588" r:id="rId48"/>
    <p:sldId id="589" r:id="rId49"/>
    <p:sldId id="592" r:id="rId50"/>
    <p:sldId id="633" r:id="rId51"/>
    <p:sldId id="593" r:id="rId52"/>
    <p:sldId id="636" r:id="rId53"/>
    <p:sldId id="634" r:id="rId54"/>
    <p:sldId id="664" r:id="rId55"/>
    <p:sldId id="595" r:id="rId56"/>
    <p:sldId id="596" r:id="rId57"/>
    <p:sldId id="437" r:id="rId58"/>
    <p:sldId id="404" r:id="rId59"/>
    <p:sldId id="467" r:id="rId60"/>
    <p:sldId id="665" r:id="rId61"/>
    <p:sldId id="667" r:id="rId62"/>
    <p:sldId id="405" r:id="rId63"/>
    <p:sldId id="485" r:id="rId64"/>
    <p:sldId id="481" r:id="rId65"/>
    <p:sldId id="572" r:id="rId66"/>
    <p:sldId id="468" r:id="rId67"/>
    <p:sldId id="483" r:id="rId68"/>
    <p:sldId id="666" r:id="rId69"/>
    <p:sldId id="478" r:id="rId70"/>
    <p:sldId id="482" r:id="rId71"/>
    <p:sldId id="479" r:id="rId72"/>
    <p:sldId id="573" r:id="rId73"/>
    <p:sldId id="287" r:id="rId74"/>
    <p:sldId id="279" r:id="rId75"/>
    <p:sldId id="613" r:id="rId76"/>
    <p:sldId id="614" r:id="rId77"/>
    <p:sldId id="615" r:id="rId78"/>
    <p:sldId id="616" r:id="rId79"/>
    <p:sldId id="617" r:id="rId80"/>
    <p:sldId id="618" r:id="rId81"/>
    <p:sldId id="619" r:id="rId82"/>
    <p:sldId id="561" r:id="rId83"/>
    <p:sldId id="562" r:id="rId84"/>
    <p:sldId id="564" r:id="rId85"/>
    <p:sldId id="328" r:id="rId86"/>
    <p:sldId id="632" r:id="rId87"/>
    <p:sldId id="620" r:id="rId88"/>
    <p:sldId id="621" r:id="rId89"/>
    <p:sldId id="622" r:id="rId90"/>
    <p:sldId id="623" r:id="rId91"/>
    <p:sldId id="624" r:id="rId92"/>
    <p:sldId id="625" r:id="rId93"/>
    <p:sldId id="554" r:id="rId94"/>
    <p:sldId id="660" r:id="rId95"/>
    <p:sldId id="661" r:id="rId96"/>
    <p:sldId id="628" r:id="rId97"/>
    <p:sldId id="662" r:id="rId98"/>
    <p:sldId id="626" r:id="rId99"/>
    <p:sldId id="663" r:id="rId100"/>
    <p:sldId id="284" r:id="rId101"/>
  </p:sldIdLst>
  <p:sldSz cx="12192000" cy="6858000"/>
  <p:notesSz cx="7026275" cy="93122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CBB8E97-A07A-F5CA-9932-F6BD4BC786FF}" name="Guest User" initials="GU" userId="S::urn:spo:tenantanon#00d501fb-5a68-42d6-b3d8-e8b2f16906d4::" providerId="AD"/>
  <p188:author id="{E91B27FE-C917-46E8-BA3C-0C285B92EABE}" name="Phillips, Nicole" initials="NP" userId="S::20860210@nwtc.edu::ab28c02e-8070-446f-98db-d9b79413d7e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E2DED9"/>
    <a:srgbClr val="009900"/>
    <a:srgbClr val="B71E42"/>
    <a:srgbClr val="B1A799"/>
    <a:srgbClr val="FDFDFD"/>
    <a:srgbClr val="DEDBD8"/>
  </p:clrMru>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2B17AE-142F-40AD-5543-4D318EC9DE1A}" v="66" dt="2025-08-08T13:14:02.943"/>
    <p1510:client id="{527E4D81-62CE-5AFB-E997-EDEEC6EB0658}" v="3" dt="2025-08-08T12:36:58.016"/>
    <p1510:client id="{EA3CD404-B3D7-26D1-6E06-807EA5026505}" v="16" dt="2025-08-08T13:24:47.955"/>
    <p1510:client id="{EF839567-483E-BF80-3D42-CE2E3EFC2192}" v="5" dt="2025-08-08T14:05:11.147"/>
  </p1510:revLst>
</p1510:revInfo>
</file>

<file path=ppt/tableStyles.xml><?xml version="1.0" encoding="utf-8"?>
<a:tblStyleLst xmlns:a="http://schemas.openxmlformats.org/drawingml/2006/main" def="{3C2FFA5D-87B4-456A-9821-1D502468CF0F}">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6" Type="http://schemas.openxmlformats.org/officeDocument/2006/relationships/slide" Target="slides/slide10.xml"/><Relationship Id="rId107" Type="http://schemas.openxmlformats.org/officeDocument/2006/relationships/tableStyles" Target="tableStyles.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102" Type="http://schemas.openxmlformats.org/officeDocument/2006/relationships/notesMaster" Target="notesMasters/notesMaster1.xml"/><Relationship Id="rId5" Type="http://schemas.openxmlformats.org/officeDocument/2006/relationships/slideMaster" Target="slideMasters/slideMaster2.xml"/><Relationship Id="rId90" Type="http://schemas.openxmlformats.org/officeDocument/2006/relationships/slide" Target="slides/slide84.xml"/><Relationship Id="rId95" Type="http://schemas.openxmlformats.org/officeDocument/2006/relationships/slide" Target="slides/slide89.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80" Type="http://schemas.openxmlformats.org/officeDocument/2006/relationships/slide" Target="slides/slide74.xml"/><Relationship Id="rId85" Type="http://schemas.openxmlformats.org/officeDocument/2006/relationships/slide" Target="slides/slide79.xml"/><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slide" Target="slides/slide27.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handoutMaster" Target="handoutMasters/handoutMaster1.xml"/><Relationship Id="rId108" Type="http://schemas.microsoft.com/office/2016/11/relationships/changesInfo" Target="changesInfos/changesInfo1.xml"/><Relationship Id="rId54" Type="http://schemas.openxmlformats.org/officeDocument/2006/relationships/slide" Target="slides/slide48.xml"/><Relationship Id="rId70" Type="http://schemas.openxmlformats.org/officeDocument/2006/relationships/slide" Target="slides/slide64.xml"/><Relationship Id="rId75" Type="http://schemas.openxmlformats.org/officeDocument/2006/relationships/slide" Target="slides/slide69.xml"/><Relationship Id="rId91" Type="http://schemas.openxmlformats.org/officeDocument/2006/relationships/slide" Target="slides/slide85.xml"/><Relationship Id="rId96" Type="http://schemas.openxmlformats.org/officeDocument/2006/relationships/slide" Target="slides/slide90.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6" Type="http://schemas.openxmlformats.org/officeDocument/2006/relationships/theme" Target="theme/theme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microsoft.com/office/2015/10/relationships/revisionInfo" Target="revisionInfo.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presProps" Target="presProps.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microsoft.com/office/2018/10/relationships/authors" Target="authors.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viewProps" Target="viewProps.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3" Type="http://schemas.openxmlformats.org/officeDocument/2006/relationships/customXml" Target="../customXml/item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tenantanon#00d501fb-5a68-42d6-b3d8-e8b2f16906d4::" providerId="AD" clId="Web-{8F5D19E2-FB86-9B17-3758-62BF7B5FD57A}"/>
    <pc:docChg chg="modSld">
      <pc:chgData name="Guest User" userId="S::urn:spo:tenantanon#00d501fb-5a68-42d6-b3d8-e8b2f16906d4::" providerId="AD" clId="Web-{8F5D19E2-FB86-9B17-3758-62BF7B5FD57A}" dt="2025-07-22T21:44:45.696" v="92" actId="20577"/>
      <pc:docMkLst>
        <pc:docMk/>
      </pc:docMkLst>
      <pc:sldChg chg="modSp">
        <pc:chgData name="Guest User" userId="S::urn:spo:tenantanon#00d501fb-5a68-42d6-b3d8-e8b2f16906d4::" providerId="AD" clId="Web-{8F5D19E2-FB86-9B17-3758-62BF7B5FD57A}" dt="2025-07-22T21:39:33.690" v="37" actId="20577"/>
        <pc:sldMkLst>
          <pc:docMk/>
          <pc:sldMk cId="4187784376" sldId="575"/>
        </pc:sldMkLst>
        <pc:spChg chg="mod">
          <ac:chgData name="Guest User" userId="S::urn:spo:tenantanon#00d501fb-5a68-42d6-b3d8-e8b2f16906d4::" providerId="AD" clId="Web-{8F5D19E2-FB86-9B17-3758-62BF7B5FD57A}" dt="2025-07-22T21:39:33.690" v="37" actId="20577"/>
          <ac:spMkLst>
            <pc:docMk/>
            <pc:sldMk cId="4187784376" sldId="575"/>
            <ac:spMk id="3" creationId="{C3C0199F-A274-44C6-BF37-784A855E6EEA}"/>
          </ac:spMkLst>
        </pc:spChg>
      </pc:sldChg>
      <pc:sldChg chg="addSp modSp">
        <pc:chgData name="Guest User" userId="S::urn:spo:tenantanon#00d501fb-5a68-42d6-b3d8-e8b2f16906d4::" providerId="AD" clId="Web-{8F5D19E2-FB86-9B17-3758-62BF7B5FD57A}" dt="2025-07-22T21:38:17.516" v="9" actId="1076"/>
        <pc:sldMkLst>
          <pc:docMk/>
          <pc:sldMk cId="2001744205" sldId="576"/>
        </pc:sldMkLst>
        <pc:picChg chg="add mod">
          <ac:chgData name="Guest User" userId="S::urn:spo:tenantanon#00d501fb-5a68-42d6-b3d8-e8b2f16906d4::" providerId="AD" clId="Web-{8F5D19E2-FB86-9B17-3758-62BF7B5FD57A}" dt="2025-07-22T21:38:17.516" v="9" actId="1076"/>
          <ac:picMkLst>
            <pc:docMk/>
            <pc:sldMk cId="2001744205" sldId="576"/>
            <ac:picMk id="4" creationId="{876FA61C-0FB0-69B7-4BEC-281B2CA50E68}"/>
          </ac:picMkLst>
        </pc:picChg>
      </pc:sldChg>
      <pc:sldChg chg="addSp delSp modSp">
        <pc:chgData name="Guest User" userId="S::urn:spo:tenantanon#00d501fb-5a68-42d6-b3d8-e8b2f16906d4::" providerId="AD" clId="Web-{8F5D19E2-FB86-9B17-3758-62BF7B5FD57A}" dt="2025-07-22T18:21:10.662" v="4" actId="14100"/>
        <pc:sldMkLst>
          <pc:docMk/>
          <pc:sldMk cId="2958378108" sldId="581"/>
        </pc:sldMkLst>
        <pc:picChg chg="add mod">
          <ac:chgData name="Guest User" userId="S::urn:spo:tenantanon#00d501fb-5a68-42d6-b3d8-e8b2f16906d4::" providerId="AD" clId="Web-{8F5D19E2-FB86-9B17-3758-62BF7B5FD57A}" dt="2025-07-22T18:21:10.662" v="4" actId="14100"/>
          <ac:picMkLst>
            <pc:docMk/>
            <pc:sldMk cId="2958378108" sldId="581"/>
            <ac:picMk id="4" creationId="{1153C08F-D1D8-7657-B05E-381517427CC5}"/>
          </ac:picMkLst>
        </pc:picChg>
      </pc:sldChg>
      <pc:sldChg chg="modSp">
        <pc:chgData name="Guest User" userId="S::urn:spo:tenantanon#00d501fb-5a68-42d6-b3d8-e8b2f16906d4::" providerId="AD" clId="Web-{8F5D19E2-FB86-9B17-3758-62BF7B5FD57A}" dt="2025-07-22T21:44:45.696" v="92" actId="20577"/>
        <pc:sldMkLst>
          <pc:docMk/>
          <pc:sldMk cId="1269743344" sldId="583"/>
        </pc:sldMkLst>
        <pc:spChg chg="mod">
          <ac:chgData name="Guest User" userId="S::urn:spo:tenantanon#00d501fb-5a68-42d6-b3d8-e8b2f16906d4::" providerId="AD" clId="Web-{8F5D19E2-FB86-9B17-3758-62BF7B5FD57A}" dt="2025-07-22T21:44:45.696" v="92" actId="20577"/>
          <ac:spMkLst>
            <pc:docMk/>
            <pc:sldMk cId="1269743344" sldId="583"/>
            <ac:spMk id="2" creationId="{32F7C922-DC16-4900-B0FA-1E90FA4098BB}"/>
          </ac:spMkLst>
        </pc:spChg>
      </pc:sldChg>
      <pc:sldChg chg="modSp">
        <pc:chgData name="Guest User" userId="S::urn:spo:tenantanon#00d501fb-5a68-42d6-b3d8-e8b2f16906d4::" providerId="AD" clId="Web-{8F5D19E2-FB86-9B17-3758-62BF7B5FD57A}" dt="2025-07-22T21:41:25.161" v="88" actId="20577"/>
        <pc:sldMkLst>
          <pc:docMk/>
          <pc:sldMk cId="3263352691" sldId="584"/>
        </pc:sldMkLst>
        <pc:spChg chg="mod">
          <ac:chgData name="Guest User" userId="S::urn:spo:tenantanon#00d501fb-5a68-42d6-b3d8-e8b2f16906d4::" providerId="AD" clId="Web-{8F5D19E2-FB86-9B17-3758-62BF7B5FD57A}" dt="2025-07-22T21:41:25.161" v="88" actId="20577"/>
          <ac:spMkLst>
            <pc:docMk/>
            <pc:sldMk cId="3263352691" sldId="584"/>
            <ac:spMk id="3" creationId="{82B48147-B56C-D56A-8378-874E14A271C3}"/>
          </ac:spMkLst>
        </pc:spChg>
      </pc:sldChg>
      <pc:sldChg chg="modSp">
        <pc:chgData name="Guest User" userId="S::urn:spo:tenantanon#00d501fb-5a68-42d6-b3d8-e8b2f16906d4::" providerId="AD" clId="Web-{8F5D19E2-FB86-9B17-3758-62BF7B5FD57A}" dt="2025-07-22T21:40:22.456" v="52" actId="20577"/>
        <pc:sldMkLst>
          <pc:docMk/>
          <pc:sldMk cId="4122656055" sldId="638"/>
        </pc:sldMkLst>
        <pc:spChg chg="mod">
          <ac:chgData name="Guest User" userId="S::urn:spo:tenantanon#00d501fb-5a68-42d6-b3d8-e8b2f16906d4::" providerId="AD" clId="Web-{8F5D19E2-FB86-9B17-3758-62BF7B5FD57A}" dt="2025-07-22T21:40:22.456" v="52" actId="20577"/>
          <ac:spMkLst>
            <pc:docMk/>
            <pc:sldMk cId="4122656055" sldId="638"/>
            <ac:spMk id="2" creationId="{0465AC2B-6992-F75D-B8B6-6E2C857A9991}"/>
          </ac:spMkLst>
        </pc:spChg>
      </pc:sldChg>
      <pc:sldChg chg="modSp">
        <pc:chgData name="Guest User" userId="S::urn:spo:tenantanon#00d501fb-5a68-42d6-b3d8-e8b2f16906d4::" providerId="AD" clId="Web-{8F5D19E2-FB86-9B17-3758-62BF7B5FD57A}" dt="2025-07-22T21:43:51.148" v="90" actId="20577"/>
        <pc:sldMkLst>
          <pc:docMk/>
          <pc:sldMk cId="2116568442" sldId="640"/>
        </pc:sldMkLst>
        <pc:spChg chg="mod">
          <ac:chgData name="Guest User" userId="S::urn:spo:tenantanon#00d501fb-5a68-42d6-b3d8-e8b2f16906d4::" providerId="AD" clId="Web-{8F5D19E2-FB86-9B17-3758-62BF7B5FD57A}" dt="2025-07-22T21:43:51.148" v="90" actId="20577"/>
          <ac:spMkLst>
            <pc:docMk/>
            <pc:sldMk cId="2116568442" sldId="640"/>
            <ac:spMk id="2" creationId="{AE16D80B-6C1D-711E-FF95-4EC82098F912}"/>
          </ac:spMkLst>
        </pc:spChg>
      </pc:sldChg>
    </pc:docChg>
  </pc:docChgLst>
  <pc:docChgLst>
    <pc:chgData name="Guest User" userId="S::urn:spo:tenantanon#00d501fb-5a68-42d6-b3d8-e8b2f16906d4::" providerId="AD" clId="Web-{B0C95DEF-3E20-19F1-FF4C-903F27A1DD21}"/>
    <pc:docChg chg="delSld modSld">
      <pc:chgData name="Guest User" userId="S::urn:spo:tenantanon#00d501fb-5a68-42d6-b3d8-e8b2f16906d4::" providerId="AD" clId="Web-{B0C95DEF-3E20-19F1-FF4C-903F27A1DD21}" dt="2025-07-22T13:34:28.934" v="98" actId="14100"/>
      <pc:docMkLst>
        <pc:docMk/>
      </pc:docMkLst>
      <pc:sldChg chg="modSp">
        <pc:chgData name="Guest User" userId="S::urn:spo:tenantanon#00d501fb-5a68-42d6-b3d8-e8b2f16906d4::" providerId="AD" clId="Web-{B0C95DEF-3E20-19F1-FF4C-903F27A1DD21}" dt="2025-07-22T13:33:33.949" v="55" actId="20577"/>
        <pc:sldMkLst>
          <pc:docMk/>
          <pc:sldMk cId="619965072" sldId="593"/>
        </pc:sldMkLst>
        <pc:spChg chg="mod">
          <ac:chgData name="Guest User" userId="S::urn:spo:tenantanon#00d501fb-5a68-42d6-b3d8-e8b2f16906d4::" providerId="AD" clId="Web-{B0C95DEF-3E20-19F1-FF4C-903F27A1DD21}" dt="2025-07-22T13:33:33.949" v="55" actId="20577"/>
          <ac:spMkLst>
            <pc:docMk/>
            <pc:sldMk cId="619965072" sldId="593"/>
            <ac:spMk id="3" creationId="{FD44F8D9-695C-8F25-E7D8-8AF35551B76D}"/>
          </ac:spMkLst>
        </pc:spChg>
      </pc:sldChg>
      <pc:sldChg chg="del">
        <pc:chgData name="Guest User" userId="S::urn:spo:tenantanon#00d501fb-5a68-42d6-b3d8-e8b2f16906d4::" providerId="AD" clId="Web-{B0C95DEF-3E20-19F1-FF4C-903F27A1DD21}" dt="2025-07-22T13:33:54.777" v="56"/>
        <pc:sldMkLst>
          <pc:docMk/>
          <pc:sldMk cId="2854867581" sldId="594"/>
        </pc:sldMkLst>
      </pc:sldChg>
      <pc:sldChg chg="modSp">
        <pc:chgData name="Guest User" userId="S::urn:spo:tenantanon#00d501fb-5a68-42d6-b3d8-e8b2f16906d4::" providerId="AD" clId="Web-{B0C95DEF-3E20-19F1-FF4C-903F27A1DD21}" dt="2025-07-22T13:34:28.934" v="98" actId="14100"/>
        <pc:sldMkLst>
          <pc:docMk/>
          <pc:sldMk cId="1717450392" sldId="596"/>
        </pc:sldMkLst>
        <pc:spChg chg="mod">
          <ac:chgData name="Guest User" userId="S::urn:spo:tenantanon#00d501fb-5a68-42d6-b3d8-e8b2f16906d4::" providerId="AD" clId="Web-{B0C95DEF-3E20-19F1-FF4C-903F27A1DD21}" dt="2025-07-22T13:34:28.934" v="98" actId="14100"/>
          <ac:spMkLst>
            <pc:docMk/>
            <pc:sldMk cId="1717450392" sldId="596"/>
            <ac:spMk id="6" creationId="{DAD0585E-2154-47A4-90F8-9D1569B23152}"/>
          </ac:spMkLst>
        </pc:spChg>
      </pc:sldChg>
      <pc:sldChg chg="modSp">
        <pc:chgData name="Guest User" userId="S::urn:spo:tenantanon#00d501fb-5a68-42d6-b3d8-e8b2f16906d4::" providerId="AD" clId="Web-{B0C95DEF-3E20-19F1-FF4C-903F27A1DD21}" dt="2025-07-22T13:33:28.058" v="53" actId="20577"/>
        <pc:sldMkLst>
          <pc:docMk/>
          <pc:sldMk cId="581255923" sldId="633"/>
        </pc:sldMkLst>
        <pc:spChg chg="mod">
          <ac:chgData name="Guest User" userId="S::urn:spo:tenantanon#00d501fb-5a68-42d6-b3d8-e8b2f16906d4::" providerId="AD" clId="Web-{B0C95DEF-3E20-19F1-FF4C-903F27A1DD21}" dt="2025-07-22T13:33:28.058" v="53" actId="20577"/>
          <ac:spMkLst>
            <pc:docMk/>
            <pc:sldMk cId="581255923" sldId="633"/>
            <ac:spMk id="4" creationId="{C780B8DE-5DD1-9047-98D5-3B241709CB13}"/>
          </ac:spMkLst>
        </pc:spChg>
      </pc:sldChg>
    </pc:docChg>
  </pc:docChgLst>
  <pc:docChgLst>
    <pc:chgData name="Guest User" userId="S::urn:spo:tenantanon#00d501fb-5a68-42d6-b3d8-e8b2f16906d4::" providerId="AD" clId="Web-{88586753-F55E-CF72-9075-72C613DFF589}"/>
    <pc:docChg chg="modSld">
      <pc:chgData name="Guest User" userId="S::urn:spo:tenantanon#00d501fb-5a68-42d6-b3d8-e8b2f16906d4::" providerId="AD" clId="Web-{88586753-F55E-CF72-9075-72C613DFF589}" dt="2025-06-12T18:13:22.259" v="160" actId="20577"/>
      <pc:docMkLst>
        <pc:docMk/>
      </pc:docMkLst>
      <pc:sldChg chg="modSp">
        <pc:chgData name="Guest User" userId="S::urn:spo:tenantanon#00d501fb-5a68-42d6-b3d8-e8b2f16906d4::" providerId="AD" clId="Web-{88586753-F55E-CF72-9075-72C613DFF589}" dt="2025-06-12T18:13:22.259" v="160" actId="20577"/>
        <pc:sldMkLst>
          <pc:docMk/>
          <pc:sldMk cId="1643554763" sldId="617"/>
        </pc:sldMkLst>
      </pc:sldChg>
    </pc:docChg>
  </pc:docChgLst>
  <pc:docChgLst>
    <pc:chgData name="Guest User" userId="S::urn:spo:tenantanon#00d501fb-5a68-42d6-b3d8-e8b2f16906d4::" providerId="AD" clId="Web-{527E4D81-62CE-5AFB-E997-EDEEC6EB0658}"/>
    <pc:docChg chg="modSld">
      <pc:chgData name="Guest User" userId="S::urn:spo:tenantanon#00d501fb-5a68-42d6-b3d8-e8b2f16906d4::" providerId="AD" clId="Web-{527E4D81-62CE-5AFB-E997-EDEEC6EB0658}" dt="2025-08-08T12:36:58.016" v="2"/>
      <pc:docMkLst>
        <pc:docMk/>
      </pc:docMkLst>
      <pc:sldChg chg="delSp">
        <pc:chgData name="Guest User" userId="S::urn:spo:tenantanon#00d501fb-5a68-42d6-b3d8-e8b2f16906d4::" providerId="AD" clId="Web-{527E4D81-62CE-5AFB-E997-EDEEC6EB0658}" dt="2025-08-08T12:36:46.969" v="1"/>
        <pc:sldMkLst>
          <pc:docMk/>
          <pc:sldMk cId="3877517989" sldId="481"/>
        </pc:sldMkLst>
        <pc:spChg chg="del">
          <ac:chgData name="Guest User" userId="S::urn:spo:tenantanon#00d501fb-5a68-42d6-b3d8-e8b2f16906d4::" providerId="AD" clId="Web-{527E4D81-62CE-5AFB-E997-EDEEC6EB0658}" dt="2025-08-08T12:36:46.969" v="1"/>
          <ac:spMkLst>
            <pc:docMk/>
            <pc:sldMk cId="3877517989" sldId="481"/>
            <ac:spMk id="5" creationId="{39906D32-1BA8-E496-357C-39AB9854D7B6}"/>
          </ac:spMkLst>
        </pc:spChg>
      </pc:sldChg>
      <pc:sldChg chg="delSp">
        <pc:chgData name="Guest User" userId="S::urn:spo:tenantanon#00d501fb-5a68-42d6-b3d8-e8b2f16906d4::" providerId="AD" clId="Web-{527E4D81-62CE-5AFB-E997-EDEEC6EB0658}" dt="2025-08-08T12:36:58.016" v="2"/>
        <pc:sldMkLst>
          <pc:docMk/>
          <pc:sldMk cId="396942977" sldId="483"/>
        </pc:sldMkLst>
        <pc:spChg chg="del">
          <ac:chgData name="Guest User" userId="S::urn:spo:tenantanon#00d501fb-5a68-42d6-b3d8-e8b2f16906d4::" providerId="AD" clId="Web-{527E4D81-62CE-5AFB-E997-EDEEC6EB0658}" dt="2025-08-08T12:36:58.016" v="2"/>
          <ac:spMkLst>
            <pc:docMk/>
            <pc:sldMk cId="396942977" sldId="483"/>
            <ac:spMk id="4" creationId="{C7CBF30D-5CAC-295D-0404-1EDE9046FE0A}"/>
          </ac:spMkLst>
        </pc:spChg>
      </pc:sldChg>
      <pc:sldChg chg="delSp">
        <pc:chgData name="Guest User" userId="S::urn:spo:tenantanon#00d501fb-5a68-42d6-b3d8-e8b2f16906d4::" providerId="AD" clId="Web-{527E4D81-62CE-5AFB-E997-EDEEC6EB0658}" dt="2025-08-08T12:36:41.453" v="0"/>
        <pc:sldMkLst>
          <pc:docMk/>
          <pc:sldMk cId="2642604940" sldId="485"/>
        </pc:sldMkLst>
        <pc:spChg chg="del">
          <ac:chgData name="Guest User" userId="S::urn:spo:tenantanon#00d501fb-5a68-42d6-b3d8-e8b2f16906d4::" providerId="AD" clId="Web-{527E4D81-62CE-5AFB-E997-EDEEC6EB0658}" dt="2025-08-08T12:36:41.453" v="0"/>
          <ac:spMkLst>
            <pc:docMk/>
            <pc:sldMk cId="2642604940" sldId="485"/>
            <ac:spMk id="5" creationId="{75F371C0-8147-1BE0-126D-6B3A1C7EB93E}"/>
          </ac:spMkLst>
        </pc:spChg>
      </pc:sldChg>
    </pc:docChg>
  </pc:docChgLst>
  <pc:docChgLst>
    <pc:chgData name="Guest User" userId="S::urn:spo:tenantanon#00d501fb-5a68-42d6-b3d8-e8b2f16906d4::" providerId="AD" clId="Web-{EF839567-483E-BF80-3D42-CE2E3EFC2192}"/>
    <pc:docChg chg="modSld">
      <pc:chgData name="Guest User" userId="S::urn:spo:tenantanon#00d501fb-5a68-42d6-b3d8-e8b2f16906d4::" providerId="AD" clId="Web-{EF839567-483E-BF80-3D42-CE2E3EFC2192}" dt="2025-08-08T14:07:48.245" v="458"/>
      <pc:docMkLst>
        <pc:docMk/>
      </pc:docMkLst>
      <pc:sldChg chg="modNotes">
        <pc:chgData name="Guest User" userId="S::urn:spo:tenantanon#00d501fb-5a68-42d6-b3d8-e8b2f16906d4::" providerId="AD" clId="Web-{EF839567-483E-BF80-3D42-CE2E3EFC2192}" dt="2025-08-08T14:07:48.245" v="458"/>
        <pc:sldMkLst>
          <pc:docMk/>
          <pc:sldMk cId="3989617069" sldId="592"/>
        </pc:sldMkLst>
      </pc:sldChg>
      <pc:sldChg chg="modNotes">
        <pc:chgData name="Guest User" userId="S::urn:spo:tenantanon#00d501fb-5a68-42d6-b3d8-e8b2f16906d4::" providerId="AD" clId="Web-{EF839567-483E-BF80-3D42-CE2E3EFC2192}" dt="2025-08-08T14:06:31.556" v="408"/>
        <pc:sldMkLst>
          <pc:docMk/>
          <pc:sldMk cId="619965072" sldId="593"/>
        </pc:sldMkLst>
      </pc:sldChg>
      <pc:sldChg chg="modNotes">
        <pc:chgData name="Guest User" userId="S::urn:spo:tenantanon#00d501fb-5a68-42d6-b3d8-e8b2f16906d4::" providerId="AD" clId="Web-{EF839567-483E-BF80-3D42-CE2E3EFC2192}" dt="2025-08-08T14:06:18.118" v="370"/>
        <pc:sldMkLst>
          <pc:docMk/>
          <pc:sldMk cId="581255923" sldId="633"/>
        </pc:sldMkLst>
      </pc:sldChg>
      <pc:sldChg chg="modSp">
        <pc:chgData name="Guest User" userId="S::urn:spo:tenantanon#00d501fb-5a68-42d6-b3d8-e8b2f16906d4::" providerId="AD" clId="Web-{EF839567-483E-BF80-3D42-CE2E3EFC2192}" dt="2025-08-08T13:43:49.286" v="1" actId="1076"/>
        <pc:sldMkLst>
          <pc:docMk/>
          <pc:sldMk cId="1181223318" sldId="634"/>
        </pc:sldMkLst>
        <pc:spChg chg="mod">
          <ac:chgData name="Guest User" userId="S::urn:spo:tenantanon#00d501fb-5a68-42d6-b3d8-e8b2f16906d4::" providerId="AD" clId="Web-{EF839567-483E-BF80-3D42-CE2E3EFC2192}" dt="2025-08-08T13:43:49.286" v="1" actId="1076"/>
          <ac:spMkLst>
            <pc:docMk/>
            <pc:sldMk cId="1181223318" sldId="634"/>
            <ac:spMk id="2" creationId="{25756745-FA49-B78A-A8B7-6ACEB3D13222}"/>
          </ac:spMkLst>
        </pc:spChg>
      </pc:sldChg>
      <pc:sldChg chg="modSp">
        <pc:chgData name="Guest User" userId="S::urn:spo:tenantanon#00d501fb-5a68-42d6-b3d8-e8b2f16906d4::" providerId="AD" clId="Web-{EF839567-483E-BF80-3D42-CE2E3EFC2192}" dt="2025-08-08T13:44:57.414" v="3" actId="1076"/>
        <pc:sldMkLst>
          <pc:docMk/>
          <pc:sldMk cId="4218939446" sldId="664"/>
        </pc:sldMkLst>
        <pc:spChg chg="mod">
          <ac:chgData name="Guest User" userId="S::urn:spo:tenantanon#00d501fb-5a68-42d6-b3d8-e8b2f16906d4::" providerId="AD" clId="Web-{EF839567-483E-BF80-3D42-CE2E3EFC2192}" dt="2025-08-08T13:44:57.414" v="3" actId="1076"/>
          <ac:spMkLst>
            <pc:docMk/>
            <pc:sldMk cId="4218939446" sldId="664"/>
            <ac:spMk id="2" creationId="{3BF64060-6601-9B83-59C7-088437C1787C}"/>
          </ac:spMkLst>
        </pc:spChg>
      </pc:sldChg>
    </pc:docChg>
  </pc:docChgLst>
  <pc:docChgLst>
    <pc:chgData name="Guest User" userId="S::urn:spo:tenantanon#00d501fb-5a68-42d6-b3d8-e8b2f16906d4::" providerId="AD" clId="Web-{2E05CAC6-B3A1-695B-4866-FFEAA1D4F9C4}"/>
    <pc:docChg chg="modSld">
      <pc:chgData name="Guest User" userId="S::urn:spo:tenantanon#00d501fb-5a68-42d6-b3d8-e8b2f16906d4::" providerId="AD" clId="Web-{2E05CAC6-B3A1-695B-4866-FFEAA1D4F9C4}" dt="2025-06-05T20:10:42.630" v="81" actId="20577"/>
      <pc:docMkLst>
        <pc:docMk/>
      </pc:docMkLst>
      <pc:sldChg chg="modSp">
        <pc:chgData name="Guest User" userId="S::urn:spo:tenantanon#00d501fb-5a68-42d6-b3d8-e8b2f16906d4::" providerId="AD" clId="Web-{2E05CAC6-B3A1-695B-4866-FFEAA1D4F9C4}" dt="2025-06-05T20:10:00.629" v="45" actId="20577"/>
        <pc:sldMkLst>
          <pc:docMk/>
          <pc:sldMk cId="835051930" sldId="279"/>
        </pc:sldMkLst>
      </pc:sldChg>
      <pc:sldChg chg="modSp">
        <pc:chgData name="Guest User" userId="S::urn:spo:tenantanon#00d501fb-5a68-42d6-b3d8-e8b2f16906d4::" providerId="AD" clId="Web-{2E05CAC6-B3A1-695B-4866-FFEAA1D4F9C4}" dt="2025-06-05T20:10:42.630" v="81" actId="20577"/>
        <pc:sldMkLst>
          <pc:docMk/>
          <pc:sldMk cId="2608366541" sldId="613"/>
        </pc:sldMkLst>
      </pc:sldChg>
    </pc:docChg>
  </pc:docChgLst>
  <pc:docChgLst>
    <pc:chgData name="Phillips, Nicole" userId="ab28c02e-8070-446f-98db-d9b79413d7ec" providerId="ADAL" clId="{FBFD2C55-AB9C-4C7B-9B41-ED59E3E34E58}"/>
    <pc:docChg chg="undo redo custSel addSld delSld modSld">
      <pc:chgData name="Phillips, Nicole" userId="ab28c02e-8070-446f-98db-d9b79413d7ec" providerId="ADAL" clId="{FBFD2C55-AB9C-4C7B-9B41-ED59E3E34E58}" dt="2025-07-29T16:36:41.660" v="238" actId="2"/>
      <pc:docMkLst>
        <pc:docMk/>
      </pc:docMkLst>
      <pc:sldChg chg="addSp delSp modSp mod">
        <pc:chgData name="Phillips, Nicole" userId="ab28c02e-8070-446f-98db-d9b79413d7ec" providerId="ADAL" clId="{FBFD2C55-AB9C-4C7B-9B41-ED59E3E34E58}" dt="2025-07-29T16:27:30.402" v="225" actId="1076"/>
        <pc:sldMkLst>
          <pc:docMk/>
          <pc:sldMk cId="3405944762" sldId="264"/>
        </pc:sldMkLst>
        <pc:picChg chg="mod">
          <ac:chgData name="Phillips, Nicole" userId="ab28c02e-8070-446f-98db-d9b79413d7ec" providerId="ADAL" clId="{FBFD2C55-AB9C-4C7B-9B41-ED59E3E34E58}" dt="2025-07-29T16:27:18.149" v="224" actId="1440"/>
          <ac:picMkLst>
            <pc:docMk/>
            <pc:sldMk cId="3405944762" sldId="264"/>
            <ac:picMk id="7" creationId="{0DACCC83-1CC6-B4E0-E87A-7DC659EE8AEC}"/>
          </ac:picMkLst>
        </pc:picChg>
        <pc:picChg chg="add mod">
          <ac:chgData name="Phillips, Nicole" userId="ab28c02e-8070-446f-98db-d9b79413d7ec" providerId="ADAL" clId="{FBFD2C55-AB9C-4C7B-9B41-ED59E3E34E58}" dt="2025-07-29T16:27:30.402" v="225" actId="1076"/>
          <ac:picMkLst>
            <pc:docMk/>
            <pc:sldMk cId="3405944762" sldId="264"/>
            <ac:picMk id="8" creationId="{021A53D1-A4B6-A8E1-C0D7-19E17E38386E}"/>
          </ac:picMkLst>
        </pc:picChg>
      </pc:sldChg>
      <pc:sldChg chg="modSp mod">
        <pc:chgData name="Phillips, Nicole" userId="ab28c02e-8070-446f-98db-d9b79413d7ec" providerId="ADAL" clId="{FBFD2C55-AB9C-4C7B-9B41-ED59E3E34E58}" dt="2025-07-29T15:35:52.493" v="42" actId="20577"/>
        <pc:sldMkLst>
          <pc:docMk/>
          <pc:sldMk cId="835051930" sldId="279"/>
        </pc:sldMkLst>
        <pc:spChg chg="mod">
          <ac:chgData name="Phillips, Nicole" userId="ab28c02e-8070-446f-98db-d9b79413d7ec" providerId="ADAL" clId="{FBFD2C55-AB9C-4C7B-9B41-ED59E3E34E58}" dt="2025-07-29T15:35:52.493" v="42" actId="20577"/>
          <ac:spMkLst>
            <pc:docMk/>
            <pc:sldMk cId="835051930" sldId="279"/>
            <ac:spMk id="3" creationId="{C3C0199F-A274-44C6-BF37-784A855E6EEA}"/>
          </ac:spMkLst>
        </pc:spChg>
      </pc:sldChg>
      <pc:sldChg chg="add del">
        <pc:chgData name="Phillips, Nicole" userId="ab28c02e-8070-446f-98db-d9b79413d7ec" providerId="ADAL" clId="{FBFD2C55-AB9C-4C7B-9B41-ED59E3E34E58}" dt="2025-07-29T15:56:31.600" v="50"/>
        <pc:sldMkLst>
          <pc:docMk/>
          <pc:sldMk cId="3698644507" sldId="499"/>
        </pc:sldMkLst>
      </pc:sldChg>
      <pc:sldChg chg="del">
        <pc:chgData name="Phillips, Nicole" userId="ab28c02e-8070-446f-98db-d9b79413d7ec" providerId="ADAL" clId="{FBFD2C55-AB9C-4C7B-9B41-ED59E3E34E58}" dt="2025-07-29T15:57:56.644" v="57" actId="2696"/>
        <pc:sldMkLst>
          <pc:docMk/>
          <pc:sldMk cId="624735300" sldId="500"/>
        </pc:sldMkLst>
      </pc:sldChg>
      <pc:sldChg chg="del">
        <pc:chgData name="Phillips, Nicole" userId="ab28c02e-8070-446f-98db-d9b79413d7ec" providerId="ADAL" clId="{FBFD2C55-AB9C-4C7B-9B41-ED59E3E34E58}" dt="2025-07-29T16:15:14.262" v="187" actId="2696"/>
        <pc:sldMkLst>
          <pc:docMk/>
          <pc:sldMk cId="4291700370" sldId="510"/>
        </pc:sldMkLst>
      </pc:sldChg>
      <pc:sldChg chg="del">
        <pc:chgData name="Phillips, Nicole" userId="ab28c02e-8070-446f-98db-d9b79413d7ec" providerId="ADAL" clId="{FBFD2C55-AB9C-4C7B-9B41-ED59E3E34E58}" dt="2025-07-29T16:15:18.057" v="188" actId="2696"/>
        <pc:sldMkLst>
          <pc:docMk/>
          <pc:sldMk cId="3998779770" sldId="520"/>
        </pc:sldMkLst>
      </pc:sldChg>
      <pc:sldChg chg="del">
        <pc:chgData name="Phillips, Nicole" userId="ab28c02e-8070-446f-98db-d9b79413d7ec" providerId="ADAL" clId="{FBFD2C55-AB9C-4C7B-9B41-ED59E3E34E58}" dt="2025-07-29T16:17:42.415" v="196" actId="2696"/>
        <pc:sldMkLst>
          <pc:docMk/>
          <pc:sldMk cId="3883595846" sldId="558"/>
        </pc:sldMkLst>
      </pc:sldChg>
      <pc:sldChg chg="modSp mod">
        <pc:chgData name="Phillips, Nicole" userId="ab28c02e-8070-446f-98db-d9b79413d7ec" providerId="ADAL" clId="{FBFD2C55-AB9C-4C7B-9B41-ED59E3E34E58}" dt="2025-07-29T16:36:41.660" v="238" actId="2"/>
        <pc:sldMkLst>
          <pc:docMk/>
          <pc:sldMk cId="441287299" sldId="562"/>
        </pc:sldMkLst>
        <pc:spChg chg="mod">
          <ac:chgData name="Phillips, Nicole" userId="ab28c02e-8070-446f-98db-d9b79413d7ec" providerId="ADAL" clId="{FBFD2C55-AB9C-4C7B-9B41-ED59E3E34E58}" dt="2025-07-29T16:36:41.660" v="238" actId="2"/>
          <ac:spMkLst>
            <pc:docMk/>
            <pc:sldMk cId="441287299" sldId="562"/>
            <ac:spMk id="3" creationId="{D873F7E0-6C4B-2D5C-334C-D2AA62809EB9}"/>
          </ac:spMkLst>
        </pc:spChg>
      </pc:sldChg>
      <pc:sldChg chg="modSp mod">
        <pc:chgData name="Phillips, Nicole" userId="ab28c02e-8070-446f-98db-d9b79413d7ec" providerId="ADAL" clId="{FBFD2C55-AB9C-4C7B-9B41-ED59E3E34E58}" dt="2025-07-29T16:36:03.727" v="233" actId="2"/>
        <pc:sldMkLst>
          <pc:docMk/>
          <pc:sldMk cId="1887215149" sldId="572"/>
        </pc:sldMkLst>
        <pc:spChg chg="mod">
          <ac:chgData name="Phillips, Nicole" userId="ab28c02e-8070-446f-98db-d9b79413d7ec" providerId="ADAL" clId="{FBFD2C55-AB9C-4C7B-9B41-ED59E3E34E58}" dt="2025-07-29T16:36:03.727" v="233" actId="2"/>
          <ac:spMkLst>
            <pc:docMk/>
            <pc:sldMk cId="1887215149" sldId="572"/>
            <ac:spMk id="3" creationId="{6356F0C5-F6F9-44EA-BA77-3260DE2EE9B2}"/>
          </ac:spMkLst>
        </pc:spChg>
      </pc:sldChg>
      <pc:sldChg chg="modSp mod">
        <pc:chgData name="Phillips, Nicole" userId="ab28c02e-8070-446f-98db-d9b79413d7ec" providerId="ADAL" clId="{FBFD2C55-AB9C-4C7B-9B41-ED59E3E34E58}" dt="2025-07-29T16:36:22.090" v="234" actId="313"/>
        <pc:sldMkLst>
          <pc:docMk/>
          <pc:sldMk cId="2839348726" sldId="573"/>
        </pc:sldMkLst>
        <pc:spChg chg="mod">
          <ac:chgData name="Phillips, Nicole" userId="ab28c02e-8070-446f-98db-d9b79413d7ec" providerId="ADAL" clId="{FBFD2C55-AB9C-4C7B-9B41-ED59E3E34E58}" dt="2025-07-29T16:36:22.090" v="234" actId="313"/>
          <ac:spMkLst>
            <pc:docMk/>
            <pc:sldMk cId="2839348726" sldId="573"/>
            <ac:spMk id="3" creationId="{F753DE6B-7187-7F67-EC13-B7A324CF58AC}"/>
          </ac:spMkLst>
        </pc:spChg>
      </pc:sldChg>
      <pc:sldChg chg="modSp mod">
        <pc:chgData name="Phillips, Nicole" userId="ab28c02e-8070-446f-98db-d9b79413d7ec" providerId="ADAL" clId="{FBFD2C55-AB9C-4C7B-9B41-ED59E3E34E58}" dt="2025-07-29T16:34:51.127" v="226" actId="313"/>
        <pc:sldMkLst>
          <pc:docMk/>
          <pc:sldMk cId="4003419119" sldId="585"/>
        </pc:sldMkLst>
        <pc:spChg chg="mod">
          <ac:chgData name="Phillips, Nicole" userId="ab28c02e-8070-446f-98db-d9b79413d7ec" providerId="ADAL" clId="{FBFD2C55-AB9C-4C7B-9B41-ED59E3E34E58}" dt="2025-07-29T16:34:51.127" v="226" actId="313"/>
          <ac:spMkLst>
            <pc:docMk/>
            <pc:sldMk cId="4003419119" sldId="585"/>
            <ac:spMk id="3" creationId="{9D60F7AB-F267-0381-7217-A2346625BF6F}"/>
          </ac:spMkLst>
        </pc:spChg>
      </pc:sldChg>
      <pc:sldChg chg="addSp delSp modSp del mod">
        <pc:chgData name="Phillips, Nicole" userId="ab28c02e-8070-446f-98db-d9b79413d7ec" providerId="ADAL" clId="{FBFD2C55-AB9C-4C7B-9B41-ED59E3E34E58}" dt="2025-07-29T15:54:28.947" v="44" actId="2696"/>
        <pc:sldMkLst>
          <pc:docMk/>
          <pc:sldMk cId="1182331320" sldId="597"/>
        </pc:sldMkLst>
      </pc:sldChg>
      <pc:sldChg chg="addSp delSp modSp del mod">
        <pc:chgData name="Phillips, Nicole" userId="ab28c02e-8070-446f-98db-d9b79413d7ec" providerId="ADAL" clId="{FBFD2C55-AB9C-4C7B-9B41-ED59E3E34E58}" dt="2025-07-29T15:55:06.384" v="46" actId="2696"/>
        <pc:sldMkLst>
          <pc:docMk/>
          <pc:sldMk cId="4035175973" sldId="598"/>
        </pc:sldMkLst>
      </pc:sldChg>
      <pc:sldChg chg="del">
        <pc:chgData name="Phillips, Nicole" userId="ab28c02e-8070-446f-98db-d9b79413d7ec" providerId="ADAL" clId="{FBFD2C55-AB9C-4C7B-9B41-ED59E3E34E58}" dt="2025-07-29T15:56:34.520" v="51" actId="2696"/>
        <pc:sldMkLst>
          <pc:docMk/>
          <pc:sldMk cId="4283336364" sldId="599"/>
        </pc:sldMkLst>
      </pc:sldChg>
      <pc:sldChg chg="del">
        <pc:chgData name="Phillips, Nicole" userId="ab28c02e-8070-446f-98db-d9b79413d7ec" providerId="ADAL" clId="{FBFD2C55-AB9C-4C7B-9B41-ED59E3E34E58}" dt="2025-07-29T15:57:43.769" v="55" actId="2696"/>
        <pc:sldMkLst>
          <pc:docMk/>
          <pc:sldMk cId="487904539" sldId="600"/>
        </pc:sldMkLst>
      </pc:sldChg>
      <pc:sldChg chg="add del">
        <pc:chgData name="Phillips, Nicole" userId="ab28c02e-8070-446f-98db-d9b79413d7ec" providerId="ADAL" clId="{FBFD2C55-AB9C-4C7B-9B41-ED59E3E34E58}" dt="2025-07-29T15:58:46.214" v="66"/>
        <pc:sldMkLst>
          <pc:docMk/>
          <pc:sldMk cId="2271779816" sldId="602"/>
        </pc:sldMkLst>
      </pc:sldChg>
      <pc:sldChg chg="del">
        <pc:chgData name="Phillips, Nicole" userId="ab28c02e-8070-446f-98db-d9b79413d7ec" providerId="ADAL" clId="{FBFD2C55-AB9C-4C7B-9B41-ED59E3E34E58}" dt="2025-07-29T15:58:21.083" v="61" actId="2696"/>
        <pc:sldMkLst>
          <pc:docMk/>
          <pc:sldMk cId="1942958574" sldId="603"/>
        </pc:sldMkLst>
      </pc:sldChg>
      <pc:sldChg chg="add del">
        <pc:chgData name="Phillips, Nicole" userId="ab28c02e-8070-446f-98db-d9b79413d7ec" providerId="ADAL" clId="{FBFD2C55-AB9C-4C7B-9B41-ED59E3E34E58}" dt="2025-07-29T15:59:12.798" v="71"/>
        <pc:sldMkLst>
          <pc:docMk/>
          <pc:sldMk cId="3233252834" sldId="604"/>
        </pc:sldMkLst>
      </pc:sldChg>
      <pc:sldChg chg="del">
        <pc:chgData name="Phillips, Nicole" userId="ab28c02e-8070-446f-98db-d9b79413d7ec" providerId="ADAL" clId="{FBFD2C55-AB9C-4C7B-9B41-ED59E3E34E58}" dt="2025-07-29T15:58:42.996" v="65" actId="2696"/>
        <pc:sldMkLst>
          <pc:docMk/>
          <pc:sldMk cId="2635444295" sldId="605"/>
        </pc:sldMkLst>
      </pc:sldChg>
      <pc:sldChg chg="del">
        <pc:chgData name="Phillips, Nicole" userId="ab28c02e-8070-446f-98db-d9b79413d7ec" providerId="ADAL" clId="{FBFD2C55-AB9C-4C7B-9B41-ED59E3E34E58}" dt="2025-07-29T16:14:53.438" v="182" actId="2696"/>
        <pc:sldMkLst>
          <pc:docMk/>
          <pc:sldMk cId="1601442572" sldId="606"/>
        </pc:sldMkLst>
      </pc:sldChg>
      <pc:sldChg chg="del">
        <pc:chgData name="Phillips, Nicole" userId="ab28c02e-8070-446f-98db-d9b79413d7ec" providerId="ADAL" clId="{FBFD2C55-AB9C-4C7B-9B41-ED59E3E34E58}" dt="2025-07-29T16:15:01.091" v="184" actId="2696"/>
        <pc:sldMkLst>
          <pc:docMk/>
          <pc:sldMk cId="1640306747" sldId="607"/>
        </pc:sldMkLst>
      </pc:sldChg>
      <pc:sldChg chg="del">
        <pc:chgData name="Phillips, Nicole" userId="ab28c02e-8070-446f-98db-d9b79413d7ec" providerId="ADAL" clId="{FBFD2C55-AB9C-4C7B-9B41-ED59E3E34E58}" dt="2025-07-29T16:15:03.900" v="185" actId="2696"/>
        <pc:sldMkLst>
          <pc:docMk/>
          <pc:sldMk cId="2370664452" sldId="608"/>
        </pc:sldMkLst>
      </pc:sldChg>
      <pc:sldChg chg="del">
        <pc:chgData name="Phillips, Nicole" userId="ab28c02e-8070-446f-98db-d9b79413d7ec" providerId="ADAL" clId="{FBFD2C55-AB9C-4C7B-9B41-ED59E3E34E58}" dt="2025-07-29T16:15:10.798" v="186" actId="2696"/>
        <pc:sldMkLst>
          <pc:docMk/>
          <pc:sldMk cId="2649690490" sldId="609"/>
        </pc:sldMkLst>
      </pc:sldChg>
      <pc:sldChg chg="del">
        <pc:chgData name="Phillips, Nicole" userId="ab28c02e-8070-446f-98db-d9b79413d7ec" providerId="ADAL" clId="{FBFD2C55-AB9C-4C7B-9B41-ED59E3E34E58}" dt="2025-07-29T16:15:22.432" v="189" actId="2696"/>
        <pc:sldMkLst>
          <pc:docMk/>
          <pc:sldMk cId="502188657" sldId="611"/>
        </pc:sldMkLst>
      </pc:sldChg>
      <pc:sldChg chg="del">
        <pc:chgData name="Phillips, Nicole" userId="ab28c02e-8070-446f-98db-d9b79413d7ec" providerId="ADAL" clId="{FBFD2C55-AB9C-4C7B-9B41-ED59E3E34E58}" dt="2025-07-29T16:15:27.598" v="190" actId="2696"/>
        <pc:sldMkLst>
          <pc:docMk/>
          <pc:sldMk cId="2350059345" sldId="612"/>
        </pc:sldMkLst>
      </pc:sldChg>
      <pc:sldChg chg="modSp mod">
        <pc:chgData name="Phillips, Nicole" userId="ab28c02e-8070-446f-98db-d9b79413d7ec" providerId="ADAL" clId="{FBFD2C55-AB9C-4C7B-9B41-ED59E3E34E58}" dt="2025-07-29T16:36:24.860" v="235" actId="2"/>
        <pc:sldMkLst>
          <pc:docMk/>
          <pc:sldMk cId="2608366541" sldId="613"/>
        </pc:sldMkLst>
        <pc:spChg chg="mod">
          <ac:chgData name="Phillips, Nicole" userId="ab28c02e-8070-446f-98db-d9b79413d7ec" providerId="ADAL" clId="{FBFD2C55-AB9C-4C7B-9B41-ED59E3E34E58}" dt="2025-07-29T16:36:24.860" v="235" actId="2"/>
          <ac:spMkLst>
            <pc:docMk/>
            <pc:sldMk cId="2608366541" sldId="613"/>
            <ac:spMk id="11" creationId="{D26A4C32-AD87-4A3B-830E-104632B78BB6}"/>
          </ac:spMkLst>
        </pc:spChg>
      </pc:sldChg>
      <pc:sldChg chg="modSp mod">
        <pc:chgData name="Phillips, Nicole" userId="ab28c02e-8070-446f-98db-d9b79413d7ec" providerId="ADAL" clId="{FBFD2C55-AB9C-4C7B-9B41-ED59E3E34E58}" dt="2025-07-29T16:36:32.744" v="236" actId="313"/>
        <pc:sldMkLst>
          <pc:docMk/>
          <pc:sldMk cId="1126141441" sldId="618"/>
        </pc:sldMkLst>
        <pc:spChg chg="mod">
          <ac:chgData name="Phillips, Nicole" userId="ab28c02e-8070-446f-98db-d9b79413d7ec" providerId="ADAL" clId="{FBFD2C55-AB9C-4C7B-9B41-ED59E3E34E58}" dt="2025-07-29T16:36:32.744" v="236" actId="313"/>
          <ac:spMkLst>
            <pc:docMk/>
            <pc:sldMk cId="1126141441" sldId="618"/>
            <ac:spMk id="5" creationId="{44D6D540-1AE6-8899-19A3-4CA41EEC2FD5}"/>
          </ac:spMkLst>
        </pc:spChg>
      </pc:sldChg>
      <pc:sldChg chg="modSp mod">
        <pc:chgData name="Phillips, Nicole" userId="ab28c02e-8070-446f-98db-d9b79413d7ec" providerId="ADAL" clId="{FBFD2C55-AB9C-4C7B-9B41-ED59E3E34E58}" dt="2025-07-29T16:36:35.067" v="237" actId="313"/>
        <pc:sldMkLst>
          <pc:docMk/>
          <pc:sldMk cId="3563957879" sldId="619"/>
        </pc:sldMkLst>
        <pc:spChg chg="mod">
          <ac:chgData name="Phillips, Nicole" userId="ab28c02e-8070-446f-98db-d9b79413d7ec" providerId="ADAL" clId="{FBFD2C55-AB9C-4C7B-9B41-ED59E3E34E58}" dt="2025-07-29T16:36:35.067" v="237" actId="313"/>
          <ac:spMkLst>
            <pc:docMk/>
            <pc:sldMk cId="3563957879" sldId="619"/>
            <ac:spMk id="3" creationId="{EEB150BB-A9A4-4C4A-95C0-8FD2522613DE}"/>
          </ac:spMkLst>
        </pc:spChg>
      </pc:sldChg>
      <pc:sldChg chg="add">
        <pc:chgData name="Phillips, Nicole" userId="ab28c02e-8070-446f-98db-d9b79413d7ec" providerId="ADAL" clId="{FBFD2C55-AB9C-4C7B-9B41-ED59E3E34E58}" dt="2025-07-29T16:18:10.783" v="198"/>
        <pc:sldMkLst>
          <pc:docMk/>
          <pc:sldMk cId="3461427655" sldId="626"/>
        </pc:sldMkLst>
      </pc:sldChg>
      <pc:sldChg chg="del">
        <pc:chgData name="Phillips, Nicole" userId="ab28c02e-8070-446f-98db-d9b79413d7ec" providerId="ADAL" clId="{FBFD2C55-AB9C-4C7B-9B41-ED59E3E34E58}" dt="2025-07-29T16:17:19.685" v="192" actId="2696"/>
        <pc:sldMkLst>
          <pc:docMk/>
          <pc:sldMk cId="1995374739" sldId="627"/>
        </pc:sldMkLst>
      </pc:sldChg>
      <pc:sldChg chg="add del">
        <pc:chgData name="Phillips, Nicole" userId="ab28c02e-8070-446f-98db-d9b79413d7ec" providerId="ADAL" clId="{FBFD2C55-AB9C-4C7B-9B41-ED59E3E34E58}" dt="2025-07-29T16:17:38.268" v="195"/>
        <pc:sldMkLst>
          <pc:docMk/>
          <pc:sldMk cId="1978185229" sldId="628"/>
        </pc:sldMkLst>
      </pc:sldChg>
      <pc:sldChg chg="del">
        <pc:chgData name="Phillips, Nicole" userId="ab28c02e-8070-446f-98db-d9b79413d7ec" providerId="ADAL" clId="{FBFD2C55-AB9C-4C7B-9B41-ED59E3E34E58}" dt="2025-07-29T16:18:32.200" v="202" actId="2696"/>
        <pc:sldMkLst>
          <pc:docMk/>
          <pc:sldMk cId="1546895981" sldId="629"/>
        </pc:sldMkLst>
      </pc:sldChg>
      <pc:sldChg chg="del">
        <pc:chgData name="Phillips, Nicole" userId="ab28c02e-8070-446f-98db-d9b79413d7ec" providerId="ADAL" clId="{FBFD2C55-AB9C-4C7B-9B41-ED59E3E34E58}" dt="2025-07-29T16:18:26.058" v="201" actId="2696"/>
        <pc:sldMkLst>
          <pc:docMk/>
          <pc:sldMk cId="3852753629" sldId="630"/>
        </pc:sldMkLst>
      </pc:sldChg>
      <pc:sldChg chg="del">
        <pc:chgData name="Phillips, Nicole" userId="ab28c02e-8070-446f-98db-d9b79413d7ec" providerId="ADAL" clId="{FBFD2C55-AB9C-4C7B-9B41-ED59E3E34E58}" dt="2025-07-29T16:14:57.918" v="183" actId="2696"/>
        <pc:sldMkLst>
          <pc:docMk/>
          <pc:sldMk cId="1373139681" sldId="639"/>
        </pc:sldMkLst>
      </pc:sldChg>
      <pc:sldChg chg="modSp mod">
        <pc:chgData name="Phillips, Nicole" userId="ab28c02e-8070-446f-98db-d9b79413d7ec" providerId="ADAL" clId="{FBFD2C55-AB9C-4C7B-9B41-ED59E3E34E58}" dt="2025-07-29T16:35:01.884" v="227" actId="2"/>
        <pc:sldMkLst>
          <pc:docMk/>
          <pc:sldMk cId="2116568442" sldId="640"/>
        </pc:sldMkLst>
        <pc:spChg chg="mod">
          <ac:chgData name="Phillips, Nicole" userId="ab28c02e-8070-446f-98db-d9b79413d7ec" providerId="ADAL" clId="{FBFD2C55-AB9C-4C7B-9B41-ED59E3E34E58}" dt="2025-07-29T16:35:01.884" v="227" actId="2"/>
          <ac:spMkLst>
            <pc:docMk/>
            <pc:sldMk cId="2116568442" sldId="640"/>
            <ac:spMk id="3" creationId="{B3E38ADB-120B-D378-B2CB-0BDBA843468D}"/>
          </ac:spMkLst>
        </pc:spChg>
      </pc:sldChg>
      <pc:sldChg chg="del">
        <pc:chgData name="Phillips, Nicole" userId="ab28c02e-8070-446f-98db-d9b79413d7ec" providerId="ADAL" clId="{FBFD2C55-AB9C-4C7B-9B41-ED59E3E34E58}" dt="2025-07-29T16:18:23.503" v="200" actId="2696"/>
        <pc:sldMkLst>
          <pc:docMk/>
          <pc:sldMk cId="655240210" sldId="641"/>
        </pc:sldMkLst>
      </pc:sldChg>
      <pc:sldChg chg="add">
        <pc:chgData name="Phillips, Nicole" userId="ab28c02e-8070-446f-98db-d9b79413d7ec" providerId="ADAL" clId="{FBFD2C55-AB9C-4C7B-9B41-ED59E3E34E58}" dt="2025-07-29T15:54:24.867" v="43"/>
        <pc:sldMkLst>
          <pc:docMk/>
          <pc:sldMk cId="1238773078" sldId="643"/>
        </pc:sldMkLst>
      </pc:sldChg>
      <pc:sldChg chg="add">
        <pc:chgData name="Phillips, Nicole" userId="ab28c02e-8070-446f-98db-d9b79413d7ec" providerId="ADAL" clId="{FBFD2C55-AB9C-4C7B-9B41-ED59E3E34E58}" dt="2025-07-29T15:54:57.078" v="45"/>
        <pc:sldMkLst>
          <pc:docMk/>
          <pc:sldMk cId="1424527450" sldId="644"/>
        </pc:sldMkLst>
      </pc:sldChg>
      <pc:sldChg chg="add del">
        <pc:chgData name="Phillips, Nicole" userId="ab28c02e-8070-446f-98db-d9b79413d7ec" providerId="ADAL" clId="{FBFD2C55-AB9C-4C7B-9B41-ED59E3E34E58}" dt="2025-07-29T15:57:35.330" v="53" actId="2696"/>
        <pc:sldMkLst>
          <pc:docMk/>
          <pc:sldMk cId="3199636868" sldId="645"/>
        </pc:sldMkLst>
      </pc:sldChg>
      <pc:sldChg chg="modSp add mod">
        <pc:chgData name="Phillips, Nicole" userId="ab28c02e-8070-446f-98db-d9b79413d7ec" providerId="ADAL" clId="{FBFD2C55-AB9C-4C7B-9B41-ED59E3E34E58}" dt="2025-07-29T16:35:14.618" v="228" actId="313"/>
        <pc:sldMkLst>
          <pc:docMk/>
          <pc:sldMk cId="2892375078" sldId="646"/>
        </pc:sldMkLst>
        <pc:spChg chg="mod">
          <ac:chgData name="Phillips, Nicole" userId="ab28c02e-8070-446f-98db-d9b79413d7ec" providerId="ADAL" clId="{FBFD2C55-AB9C-4C7B-9B41-ED59E3E34E58}" dt="2025-07-29T16:35:14.618" v="228" actId="313"/>
          <ac:spMkLst>
            <pc:docMk/>
            <pc:sldMk cId="2892375078" sldId="646"/>
            <ac:spMk id="3" creationId="{00000000-0000-0000-0000-000000000000}"/>
          </ac:spMkLst>
        </pc:spChg>
      </pc:sldChg>
      <pc:sldChg chg="add">
        <pc:chgData name="Phillips, Nicole" userId="ab28c02e-8070-446f-98db-d9b79413d7ec" providerId="ADAL" clId="{FBFD2C55-AB9C-4C7B-9B41-ED59E3E34E58}" dt="2025-07-29T15:57:25.574" v="52"/>
        <pc:sldMkLst>
          <pc:docMk/>
          <pc:sldMk cId="2682606671" sldId="647"/>
        </pc:sldMkLst>
      </pc:sldChg>
      <pc:sldChg chg="add">
        <pc:chgData name="Phillips, Nicole" userId="ab28c02e-8070-446f-98db-d9b79413d7ec" providerId="ADAL" clId="{FBFD2C55-AB9C-4C7B-9B41-ED59E3E34E58}" dt="2025-07-29T15:57:39.600" v="54"/>
        <pc:sldMkLst>
          <pc:docMk/>
          <pc:sldMk cId="472168662" sldId="648"/>
        </pc:sldMkLst>
      </pc:sldChg>
      <pc:sldChg chg="add">
        <pc:chgData name="Phillips, Nicole" userId="ab28c02e-8070-446f-98db-d9b79413d7ec" providerId="ADAL" clId="{FBFD2C55-AB9C-4C7B-9B41-ED59E3E34E58}" dt="2025-07-29T15:57:52.588" v="56"/>
        <pc:sldMkLst>
          <pc:docMk/>
          <pc:sldMk cId="2452919274" sldId="649"/>
        </pc:sldMkLst>
      </pc:sldChg>
      <pc:sldChg chg="add">
        <pc:chgData name="Phillips, Nicole" userId="ab28c02e-8070-446f-98db-d9b79413d7ec" providerId="ADAL" clId="{FBFD2C55-AB9C-4C7B-9B41-ED59E3E34E58}" dt="2025-07-29T15:58:11.688" v="58"/>
        <pc:sldMkLst>
          <pc:docMk/>
          <pc:sldMk cId="3737140922" sldId="650"/>
        </pc:sldMkLst>
      </pc:sldChg>
      <pc:sldChg chg="modSp add mod">
        <pc:chgData name="Phillips, Nicole" userId="ab28c02e-8070-446f-98db-d9b79413d7ec" providerId="ADAL" clId="{FBFD2C55-AB9C-4C7B-9B41-ED59E3E34E58}" dt="2025-07-29T16:35:28.223" v="229" actId="2"/>
        <pc:sldMkLst>
          <pc:docMk/>
          <pc:sldMk cId="2448428338" sldId="651"/>
        </pc:sldMkLst>
        <pc:spChg chg="mod">
          <ac:chgData name="Phillips, Nicole" userId="ab28c02e-8070-446f-98db-d9b79413d7ec" providerId="ADAL" clId="{FBFD2C55-AB9C-4C7B-9B41-ED59E3E34E58}" dt="2025-07-29T16:35:28.223" v="229" actId="2"/>
          <ac:spMkLst>
            <pc:docMk/>
            <pc:sldMk cId="2448428338" sldId="651"/>
            <ac:spMk id="3" creationId="{6E843348-FCF9-4201-6730-90FAE78B0634}"/>
          </ac:spMkLst>
        </pc:spChg>
      </pc:sldChg>
      <pc:sldChg chg="add">
        <pc:chgData name="Phillips, Nicole" userId="ab28c02e-8070-446f-98db-d9b79413d7ec" providerId="ADAL" clId="{FBFD2C55-AB9C-4C7B-9B41-ED59E3E34E58}" dt="2025-07-29T15:58:24.752" v="62"/>
        <pc:sldMkLst>
          <pc:docMk/>
          <pc:sldMk cId="3213113050" sldId="652"/>
        </pc:sldMkLst>
      </pc:sldChg>
      <pc:sldChg chg="add">
        <pc:chgData name="Phillips, Nicole" userId="ab28c02e-8070-446f-98db-d9b79413d7ec" providerId="ADAL" clId="{FBFD2C55-AB9C-4C7B-9B41-ED59E3E34E58}" dt="2025-07-29T15:58:34.250" v="64"/>
        <pc:sldMkLst>
          <pc:docMk/>
          <pc:sldMk cId="655432936" sldId="653"/>
        </pc:sldMkLst>
      </pc:sldChg>
      <pc:sldChg chg="modSp add">
        <pc:chgData name="Phillips, Nicole" userId="ab28c02e-8070-446f-98db-d9b79413d7ec" providerId="ADAL" clId="{FBFD2C55-AB9C-4C7B-9B41-ED59E3E34E58}" dt="2025-07-29T16:35:36.050" v="230"/>
        <pc:sldMkLst>
          <pc:docMk/>
          <pc:sldMk cId="2098641724" sldId="654"/>
        </pc:sldMkLst>
        <pc:spChg chg="mod">
          <ac:chgData name="Phillips, Nicole" userId="ab28c02e-8070-446f-98db-d9b79413d7ec" providerId="ADAL" clId="{FBFD2C55-AB9C-4C7B-9B41-ED59E3E34E58}" dt="2025-07-29T16:35:36.050" v="230"/>
          <ac:spMkLst>
            <pc:docMk/>
            <pc:sldMk cId="2098641724" sldId="654"/>
            <ac:spMk id="3" creationId="{00000000-0000-0000-0000-000000000000}"/>
          </ac:spMkLst>
        </pc:spChg>
      </pc:sldChg>
      <pc:sldChg chg="addSp delSp modSp add mod setBg modClrScheme chgLayout">
        <pc:chgData name="Phillips, Nicole" userId="ab28c02e-8070-446f-98db-d9b79413d7ec" providerId="ADAL" clId="{FBFD2C55-AB9C-4C7B-9B41-ED59E3E34E58}" dt="2025-07-29T16:13:41.839" v="178" actId="1076"/>
        <pc:sldMkLst>
          <pc:docMk/>
          <pc:sldMk cId="1711490132" sldId="655"/>
        </pc:sldMkLst>
        <pc:spChg chg="add del mod ord">
          <ac:chgData name="Phillips, Nicole" userId="ab28c02e-8070-446f-98db-d9b79413d7ec" providerId="ADAL" clId="{FBFD2C55-AB9C-4C7B-9B41-ED59E3E34E58}" dt="2025-07-29T16:13:41.839" v="178" actId="1076"/>
          <ac:spMkLst>
            <pc:docMk/>
            <pc:sldMk cId="1711490132" sldId="655"/>
            <ac:spMk id="2" creationId="{00000000-0000-0000-0000-000000000000}"/>
          </ac:spMkLst>
        </pc:spChg>
        <pc:spChg chg="mod ord">
          <ac:chgData name="Phillips, Nicole" userId="ab28c02e-8070-446f-98db-d9b79413d7ec" providerId="ADAL" clId="{FBFD2C55-AB9C-4C7B-9B41-ED59E3E34E58}" dt="2025-07-29T16:12:15.673" v="170" actId="20577"/>
          <ac:spMkLst>
            <pc:docMk/>
            <pc:sldMk cId="1711490132" sldId="655"/>
            <ac:spMk id="3" creationId="{00000000-0000-0000-0000-000000000000}"/>
          </ac:spMkLst>
        </pc:spChg>
        <pc:picChg chg="mod">
          <ac:chgData name="Phillips, Nicole" userId="ab28c02e-8070-446f-98db-d9b79413d7ec" providerId="ADAL" clId="{FBFD2C55-AB9C-4C7B-9B41-ED59E3E34E58}" dt="2025-07-29T16:13:14.084" v="176" actId="1076"/>
          <ac:picMkLst>
            <pc:docMk/>
            <pc:sldMk cId="1711490132" sldId="655"/>
            <ac:picMk id="6" creationId="{C9CD67F6-CFB3-0D13-1086-64F718E961F0}"/>
          </ac:picMkLst>
        </pc:picChg>
        <pc:cxnChg chg="add mod">
          <ac:chgData name="Phillips, Nicole" userId="ab28c02e-8070-446f-98db-d9b79413d7ec" providerId="ADAL" clId="{FBFD2C55-AB9C-4C7B-9B41-ED59E3E34E58}" dt="2025-07-29T16:13:33.632" v="177" actId="1582"/>
          <ac:cxnSpMkLst>
            <pc:docMk/>
            <pc:sldMk cId="1711490132" sldId="655"/>
            <ac:cxnSpMk id="13" creationId="{9BD9AAA8-BEDE-8776-DDAB-648D8DC00084}"/>
          </ac:cxnSpMkLst>
        </pc:cxnChg>
      </pc:sldChg>
      <pc:sldChg chg="modSp add mod modNotesTx">
        <pc:chgData name="Phillips, Nicole" userId="ab28c02e-8070-446f-98db-d9b79413d7ec" providerId="ADAL" clId="{FBFD2C55-AB9C-4C7B-9B41-ED59E3E34E58}" dt="2025-07-29T16:35:41.444" v="232" actId="2"/>
        <pc:sldMkLst>
          <pc:docMk/>
          <pc:sldMk cId="2608993441" sldId="656"/>
        </pc:sldMkLst>
        <pc:spChg chg="mod">
          <ac:chgData name="Phillips, Nicole" userId="ab28c02e-8070-446f-98db-d9b79413d7ec" providerId="ADAL" clId="{FBFD2C55-AB9C-4C7B-9B41-ED59E3E34E58}" dt="2025-07-29T16:07:01.043" v="101" actId="1076"/>
          <ac:spMkLst>
            <pc:docMk/>
            <pc:sldMk cId="2608993441" sldId="656"/>
            <ac:spMk id="2" creationId="{00000000-0000-0000-0000-000000000000}"/>
          </ac:spMkLst>
        </pc:spChg>
        <pc:spChg chg="mod">
          <ac:chgData name="Phillips, Nicole" userId="ab28c02e-8070-446f-98db-d9b79413d7ec" providerId="ADAL" clId="{FBFD2C55-AB9C-4C7B-9B41-ED59E3E34E58}" dt="2025-07-29T16:35:39.532" v="231" actId="2"/>
          <ac:spMkLst>
            <pc:docMk/>
            <pc:sldMk cId="2608993441" sldId="656"/>
            <ac:spMk id="3" creationId="{00000000-0000-0000-0000-000000000000}"/>
          </ac:spMkLst>
        </pc:spChg>
      </pc:sldChg>
      <pc:sldChg chg="modSp add mod">
        <pc:chgData name="Phillips, Nicole" userId="ab28c02e-8070-446f-98db-d9b79413d7ec" providerId="ADAL" clId="{FBFD2C55-AB9C-4C7B-9B41-ED59E3E34E58}" dt="2025-07-29T16:14:20.700" v="181" actId="1076"/>
        <pc:sldMkLst>
          <pc:docMk/>
          <pc:sldMk cId="3934525140" sldId="657"/>
        </pc:sldMkLst>
        <pc:spChg chg="mod">
          <ac:chgData name="Phillips, Nicole" userId="ab28c02e-8070-446f-98db-d9b79413d7ec" providerId="ADAL" clId="{FBFD2C55-AB9C-4C7B-9B41-ED59E3E34E58}" dt="2025-07-29T16:14:16.435" v="180" actId="1076"/>
          <ac:spMkLst>
            <pc:docMk/>
            <pc:sldMk cId="3934525140" sldId="657"/>
            <ac:spMk id="6" creationId="{D11A4F36-1A15-BC70-AA8D-CDF0FA3C5CC8}"/>
          </ac:spMkLst>
        </pc:spChg>
        <pc:picChg chg="mod">
          <ac:chgData name="Phillips, Nicole" userId="ab28c02e-8070-446f-98db-d9b79413d7ec" providerId="ADAL" clId="{FBFD2C55-AB9C-4C7B-9B41-ED59E3E34E58}" dt="2025-07-29T16:14:20.700" v="181" actId="1076"/>
          <ac:picMkLst>
            <pc:docMk/>
            <pc:sldMk cId="3934525140" sldId="657"/>
            <ac:picMk id="4" creationId="{42C1B7EC-BA0E-1331-44F8-288313B78590}"/>
          </ac:picMkLst>
        </pc:picChg>
      </pc:sldChg>
      <pc:sldChg chg="add">
        <pc:chgData name="Phillips, Nicole" userId="ab28c02e-8070-446f-98db-d9b79413d7ec" providerId="ADAL" clId="{FBFD2C55-AB9C-4C7B-9B41-ED59E3E34E58}" dt="2025-07-29T15:59:26.156" v="72"/>
        <pc:sldMkLst>
          <pc:docMk/>
          <pc:sldMk cId="187519094" sldId="658"/>
        </pc:sldMkLst>
      </pc:sldChg>
      <pc:sldChg chg="add">
        <pc:chgData name="Phillips, Nicole" userId="ab28c02e-8070-446f-98db-d9b79413d7ec" providerId="ADAL" clId="{FBFD2C55-AB9C-4C7B-9B41-ED59E3E34E58}" dt="2025-07-29T15:59:32.833" v="73"/>
        <pc:sldMkLst>
          <pc:docMk/>
          <pc:sldMk cId="3743411176" sldId="659"/>
        </pc:sldMkLst>
      </pc:sldChg>
      <pc:sldChg chg="new del">
        <pc:chgData name="Phillips, Nicole" userId="ab28c02e-8070-446f-98db-d9b79413d7ec" providerId="ADAL" clId="{FBFD2C55-AB9C-4C7B-9B41-ED59E3E34E58}" dt="2025-07-29T16:10:46.124" v="138" actId="680"/>
        <pc:sldMkLst>
          <pc:docMk/>
          <pc:sldMk cId="657983818" sldId="660"/>
        </pc:sldMkLst>
      </pc:sldChg>
      <pc:sldChg chg="add del setBg">
        <pc:chgData name="Phillips, Nicole" userId="ab28c02e-8070-446f-98db-d9b79413d7ec" providerId="ADAL" clId="{FBFD2C55-AB9C-4C7B-9B41-ED59E3E34E58}" dt="2025-07-29T16:02:33.843" v="75" actId="2696"/>
        <pc:sldMkLst>
          <pc:docMk/>
          <pc:sldMk cId="2399740516" sldId="660"/>
        </pc:sldMkLst>
      </pc:sldChg>
      <pc:sldChg chg="add">
        <pc:chgData name="Phillips, Nicole" userId="ab28c02e-8070-446f-98db-d9b79413d7ec" providerId="ADAL" clId="{FBFD2C55-AB9C-4C7B-9B41-ED59E3E34E58}" dt="2025-07-29T16:17:16.281" v="191"/>
        <pc:sldMkLst>
          <pc:docMk/>
          <pc:sldMk cId="2760303026" sldId="660"/>
        </pc:sldMkLst>
      </pc:sldChg>
      <pc:sldChg chg="new del">
        <pc:chgData name="Phillips, Nicole" userId="ab28c02e-8070-446f-98db-d9b79413d7ec" providerId="ADAL" clId="{FBFD2C55-AB9C-4C7B-9B41-ED59E3E34E58}" dt="2025-07-29T16:08:06.802" v="113" actId="680"/>
        <pc:sldMkLst>
          <pc:docMk/>
          <pc:sldMk cId="3185237175" sldId="660"/>
        </pc:sldMkLst>
      </pc:sldChg>
      <pc:sldChg chg="add del setBg">
        <pc:chgData name="Phillips, Nicole" userId="ab28c02e-8070-446f-98db-d9b79413d7ec" providerId="ADAL" clId="{FBFD2C55-AB9C-4C7B-9B41-ED59E3E34E58}" dt="2025-07-29T16:12:01.105" v="162"/>
        <pc:sldMkLst>
          <pc:docMk/>
          <pc:sldMk cId="3829287645" sldId="660"/>
        </pc:sldMkLst>
      </pc:sldChg>
      <pc:sldChg chg="add">
        <pc:chgData name="Phillips, Nicole" userId="ab28c02e-8070-446f-98db-d9b79413d7ec" providerId="ADAL" clId="{FBFD2C55-AB9C-4C7B-9B41-ED59E3E34E58}" dt="2025-07-29T16:17:26.328" v="193"/>
        <pc:sldMkLst>
          <pc:docMk/>
          <pc:sldMk cId="614159782" sldId="661"/>
        </pc:sldMkLst>
      </pc:sldChg>
      <pc:sldChg chg="new del">
        <pc:chgData name="Phillips, Nicole" userId="ab28c02e-8070-446f-98db-d9b79413d7ec" providerId="ADAL" clId="{FBFD2C55-AB9C-4C7B-9B41-ED59E3E34E58}" dt="2025-07-29T16:08:02.641" v="112" actId="680"/>
        <pc:sldMkLst>
          <pc:docMk/>
          <pc:sldMk cId="3834845643" sldId="661"/>
        </pc:sldMkLst>
      </pc:sldChg>
      <pc:sldChg chg="new add del">
        <pc:chgData name="Phillips, Nicole" userId="ab28c02e-8070-446f-98db-d9b79413d7ec" providerId="ADAL" clId="{FBFD2C55-AB9C-4C7B-9B41-ED59E3E34E58}" dt="2025-07-29T16:11:59.354" v="161" actId="680"/>
        <pc:sldMkLst>
          <pc:docMk/>
          <pc:sldMk cId="3959346590" sldId="661"/>
        </pc:sldMkLst>
      </pc:sldChg>
      <pc:sldChg chg="add">
        <pc:chgData name="Phillips, Nicole" userId="ab28c02e-8070-446f-98db-d9b79413d7ec" providerId="ADAL" clId="{FBFD2C55-AB9C-4C7B-9B41-ED59E3E34E58}" dt="2025-07-29T16:17:53.498" v="197"/>
        <pc:sldMkLst>
          <pc:docMk/>
          <pc:sldMk cId="1368240326" sldId="662"/>
        </pc:sldMkLst>
      </pc:sldChg>
      <pc:sldChg chg="add">
        <pc:chgData name="Phillips, Nicole" userId="ab28c02e-8070-446f-98db-d9b79413d7ec" providerId="ADAL" clId="{FBFD2C55-AB9C-4C7B-9B41-ED59E3E34E58}" dt="2025-07-29T16:18:18.318" v="199"/>
        <pc:sldMkLst>
          <pc:docMk/>
          <pc:sldMk cId="1667058578" sldId="663"/>
        </pc:sldMkLst>
      </pc:sldChg>
    </pc:docChg>
  </pc:docChgLst>
  <pc:docChgLst>
    <pc:chgData name="Guest User" userId="S::urn:spo:tenantanon#00d501fb-5a68-42d6-b3d8-e8b2f16906d4::" providerId="AD" clId="Web-{7E35A1C2-D4E9-3A44-7435-A46FEAD4A00A}"/>
    <pc:docChg chg="modSld">
      <pc:chgData name="Guest User" userId="S::urn:spo:tenantanon#00d501fb-5a68-42d6-b3d8-e8b2f16906d4::" providerId="AD" clId="Web-{7E35A1C2-D4E9-3A44-7435-A46FEAD4A00A}" dt="2025-07-16T18:51:24.040" v="226" actId="20577"/>
      <pc:docMkLst>
        <pc:docMk/>
      </pc:docMkLst>
      <pc:sldChg chg="modSp">
        <pc:chgData name="Guest User" userId="S::urn:spo:tenantanon#00d501fb-5a68-42d6-b3d8-e8b2f16906d4::" providerId="AD" clId="Web-{7E35A1C2-D4E9-3A44-7435-A46FEAD4A00A}" dt="2025-07-16T18:42:48.268" v="79" actId="20577"/>
        <pc:sldMkLst>
          <pc:docMk/>
          <pc:sldMk cId="2001744205" sldId="576"/>
        </pc:sldMkLst>
        <pc:spChg chg="mod">
          <ac:chgData name="Guest User" userId="S::urn:spo:tenantanon#00d501fb-5a68-42d6-b3d8-e8b2f16906d4::" providerId="AD" clId="Web-{7E35A1C2-D4E9-3A44-7435-A46FEAD4A00A}" dt="2025-07-16T18:42:48.268" v="79" actId="20577"/>
          <ac:spMkLst>
            <pc:docMk/>
            <pc:sldMk cId="2001744205" sldId="576"/>
            <ac:spMk id="2" creationId="{A5E2BCDB-87D4-7807-F4DF-0642A94813BB}"/>
          </ac:spMkLst>
        </pc:spChg>
      </pc:sldChg>
      <pc:sldChg chg="modSp">
        <pc:chgData name="Guest User" userId="S::urn:spo:tenantanon#00d501fb-5a68-42d6-b3d8-e8b2f16906d4::" providerId="AD" clId="Web-{7E35A1C2-D4E9-3A44-7435-A46FEAD4A00A}" dt="2025-07-16T18:42:24.893" v="53" actId="20577"/>
        <pc:sldMkLst>
          <pc:docMk/>
          <pc:sldMk cId="1737961806" sldId="577"/>
        </pc:sldMkLst>
        <pc:spChg chg="mod">
          <ac:chgData name="Guest User" userId="S::urn:spo:tenantanon#00d501fb-5a68-42d6-b3d8-e8b2f16906d4::" providerId="AD" clId="Web-{7E35A1C2-D4E9-3A44-7435-A46FEAD4A00A}" dt="2025-07-16T18:42:24.893" v="53" actId="20577"/>
          <ac:spMkLst>
            <pc:docMk/>
            <pc:sldMk cId="1737961806" sldId="577"/>
            <ac:spMk id="2" creationId="{B79BA5BC-95E3-DB0A-7C73-49AA92095D26}"/>
          </ac:spMkLst>
        </pc:spChg>
      </pc:sldChg>
      <pc:sldChg chg="modSp">
        <pc:chgData name="Guest User" userId="S::urn:spo:tenantanon#00d501fb-5a68-42d6-b3d8-e8b2f16906d4::" providerId="AD" clId="Web-{7E35A1C2-D4E9-3A44-7435-A46FEAD4A00A}" dt="2025-07-16T18:42:18.065" v="52" actId="20577"/>
        <pc:sldMkLst>
          <pc:docMk/>
          <pc:sldMk cId="3126708560" sldId="578"/>
        </pc:sldMkLst>
        <pc:spChg chg="mod">
          <ac:chgData name="Guest User" userId="S::urn:spo:tenantanon#00d501fb-5a68-42d6-b3d8-e8b2f16906d4::" providerId="AD" clId="Web-{7E35A1C2-D4E9-3A44-7435-A46FEAD4A00A}" dt="2025-07-16T18:42:18.065" v="52" actId="20577"/>
          <ac:spMkLst>
            <pc:docMk/>
            <pc:sldMk cId="3126708560" sldId="578"/>
            <ac:spMk id="2" creationId="{FD723FF4-E4E4-41B6-9499-44AE956D4D63}"/>
          </ac:spMkLst>
        </pc:spChg>
        <pc:spChg chg="mod">
          <ac:chgData name="Guest User" userId="S::urn:spo:tenantanon#00d501fb-5a68-42d6-b3d8-e8b2f16906d4::" providerId="AD" clId="Web-{7E35A1C2-D4E9-3A44-7435-A46FEAD4A00A}" dt="2025-07-16T18:39:50.407" v="18" actId="20577"/>
          <ac:spMkLst>
            <pc:docMk/>
            <pc:sldMk cId="3126708560" sldId="578"/>
            <ac:spMk id="4" creationId="{93CD19DE-0CE9-3F6F-EE38-59DCC98849AE}"/>
          </ac:spMkLst>
        </pc:spChg>
      </pc:sldChg>
      <pc:sldChg chg="modSp">
        <pc:chgData name="Guest User" userId="S::urn:spo:tenantanon#00d501fb-5a68-42d6-b3d8-e8b2f16906d4::" providerId="AD" clId="Web-{7E35A1C2-D4E9-3A44-7435-A46FEAD4A00A}" dt="2025-07-16T18:40:43.861" v="22" actId="20577"/>
        <pc:sldMkLst>
          <pc:docMk/>
          <pc:sldMk cId="3537561335" sldId="579"/>
        </pc:sldMkLst>
        <pc:spChg chg="mod">
          <ac:chgData name="Guest User" userId="S::urn:spo:tenantanon#00d501fb-5a68-42d6-b3d8-e8b2f16906d4::" providerId="AD" clId="Web-{7E35A1C2-D4E9-3A44-7435-A46FEAD4A00A}" dt="2025-07-16T18:40:43.861" v="22" actId="20577"/>
          <ac:spMkLst>
            <pc:docMk/>
            <pc:sldMk cId="3537561335" sldId="579"/>
            <ac:spMk id="3" creationId="{7594EFEE-A079-1CC4-077A-47F7A5526E88}"/>
          </ac:spMkLst>
        </pc:spChg>
      </pc:sldChg>
      <pc:sldChg chg="modSp">
        <pc:chgData name="Guest User" userId="S::urn:spo:tenantanon#00d501fb-5a68-42d6-b3d8-e8b2f16906d4::" providerId="AD" clId="Web-{7E35A1C2-D4E9-3A44-7435-A46FEAD4A00A}" dt="2025-07-16T18:42:07.596" v="44" actId="20577"/>
        <pc:sldMkLst>
          <pc:docMk/>
          <pc:sldMk cId="2958378108" sldId="581"/>
        </pc:sldMkLst>
        <pc:spChg chg="mod">
          <ac:chgData name="Guest User" userId="S::urn:spo:tenantanon#00d501fb-5a68-42d6-b3d8-e8b2f16906d4::" providerId="AD" clId="Web-{7E35A1C2-D4E9-3A44-7435-A46FEAD4A00A}" dt="2025-07-16T18:42:07.596" v="44" actId="20577"/>
          <ac:spMkLst>
            <pc:docMk/>
            <pc:sldMk cId="2958378108" sldId="581"/>
            <ac:spMk id="2" creationId="{B569CD3E-5E33-4EB5-A2CE-C636605E633F}"/>
          </ac:spMkLst>
        </pc:spChg>
        <pc:spChg chg="mod">
          <ac:chgData name="Guest User" userId="S::urn:spo:tenantanon#00d501fb-5a68-42d6-b3d8-e8b2f16906d4::" providerId="AD" clId="Web-{7E35A1C2-D4E9-3A44-7435-A46FEAD4A00A}" dt="2025-07-16T18:41:13.283" v="27" actId="20577"/>
          <ac:spMkLst>
            <pc:docMk/>
            <pc:sldMk cId="2958378108" sldId="581"/>
            <ac:spMk id="6" creationId="{E85D8298-3CC0-8747-3F55-3FF23C8678FD}"/>
          </ac:spMkLst>
        </pc:spChg>
      </pc:sldChg>
      <pc:sldChg chg="modSp">
        <pc:chgData name="Guest User" userId="S::urn:spo:tenantanon#00d501fb-5a68-42d6-b3d8-e8b2f16906d4::" providerId="AD" clId="Web-{7E35A1C2-D4E9-3A44-7435-A46FEAD4A00A}" dt="2025-07-16T18:43:51.347" v="101" actId="20577"/>
        <pc:sldMkLst>
          <pc:docMk/>
          <pc:sldMk cId="3069124021" sldId="582"/>
        </pc:sldMkLst>
        <pc:spChg chg="mod">
          <ac:chgData name="Guest User" userId="S::urn:spo:tenantanon#00d501fb-5a68-42d6-b3d8-e8b2f16906d4::" providerId="AD" clId="Web-{7E35A1C2-D4E9-3A44-7435-A46FEAD4A00A}" dt="2025-07-16T18:43:45.425" v="99" actId="20577"/>
          <ac:spMkLst>
            <pc:docMk/>
            <pc:sldMk cId="3069124021" sldId="582"/>
            <ac:spMk id="2" creationId="{B569CD3E-5E33-4EB5-A2CE-C636605E633F}"/>
          </ac:spMkLst>
        </pc:spChg>
        <pc:spChg chg="mod">
          <ac:chgData name="Guest User" userId="S::urn:spo:tenantanon#00d501fb-5a68-42d6-b3d8-e8b2f16906d4::" providerId="AD" clId="Web-{7E35A1C2-D4E9-3A44-7435-A46FEAD4A00A}" dt="2025-07-16T18:43:51.347" v="101" actId="20577"/>
          <ac:spMkLst>
            <pc:docMk/>
            <pc:sldMk cId="3069124021" sldId="582"/>
            <ac:spMk id="9" creationId="{D9F94DAF-59B9-4983-AACC-5F7625447BCF}"/>
          </ac:spMkLst>
        </pc:spChg>
      </pc:sldChg>
      <pc:sldChg chg="modSp">
        <pc:chgData name="Guest User" userId="S::urn:spo:tenantanon#00d501fb-5a68-42d6-b3d8-e8b2f16906d4::" providerId="AD" clId="Web-{7E35A1C2-D4E9-3A44-7435-A46FEAD4A00A}" dt="2025-07-16T18:44:05.066" v="103" actId="20577"/>
        <pc:sldMkLst>
          <pc:docMk/>
          <pc:sldMk cId="1269743344" sldId="583"/>
        </pc:sldMkLst>
        <pc:spChg chg="mod">
          <ac:chgData name="Guest User" userId="S::urn:spo:tenantanon#00d501fb-5a68-42d6-b3d8-e8b2f16906d4::" providerId="AD" clId="Web-{7E35A1C2-D4E9-3A44-7435-A46FEAD4A00A}" dt="2025-07-16T18:44:05.066" v="103" actId="20577"/>
          <ac:spMkLst>
            <pc:docMk/>
            <pc:sldMk cId="1269743344" sldId="583"/>
            <ac:spMk id="2" creationId="{32F7C922-DC16-4900-B0FA-1E90FA4098BB}"/>
          </ac:spMkLst>
        </pc:spChg>
      </pc:sldChg>
      <pc:sldChg chg="modSp">
        <pc:chgData name="Guest User" userId="S::urn:spo:tenantanon#00d501fb-5a68-42d6-b3d8-e8b2f16906d4::" providerId="AD" clId="Web-{7E35A1C2-D4E9-3A44-7435-A46FEAD4A00A}" dt="2025-07-16T18:51:24.040" v="226" actId="20577"/>
        <pc:sldMkLst>
          <pc:docMk/>
          <pc:sldMk cId="4003419119" sldId="585"/>
        </pc:sldMkLst>
        <pc:spChg chg="mod">
          <ac:chgData name="Guest User" userId="S::urn:spo:tenantanon#00d501fb-5a68-42d6-b3d8-e8b2f16906d4::" providerId="AD" clId="Web-{7E35A1C2-D4E9-3A44-7435-A46FEAD4A00A}" dt="2025-07-16T18:51:24.040" v="226" actId="20577"/>
          <ac:spMkLst>
            <pc:docMk/>
            <pc:sldMk cId="4003419119" sldId="585"/>
            <ac:spMk id="3" creationId="{9D60F7AB-F267-0381-7217-A2346625BF6F}"/>
          </ac:spMkLst>
        </pc:spChg>
      </pc:sldChg>
      <pc:sldChg chg="modSp">
        <pc:chgData name="Guest User" userId="S::urn:spo:tenantanon#00d501fb-5a68-42d6-b3d8-e8b2f16906d4::" providerId="AD" clId="Web-{7E35A1C2-D4E9-3A44-7435-A46FEAD4A00A}" dt="2025-07-16T18:41:47.221" v="28" actId="20577"/>
        <pc:sldMkLst>
          <pc:docMk/>
          <pc:sldMk cId="3161077482" sldId="637"/>
        </pc:sldMkLst>
        <pc:spChg chg="mod">
          <ac:chgData name="Guest User" userId="S::urn:spo:tenantanon#00d501fb-5a68-42d6-b3d8-e8b2f16906d4::" providerId="AD" clId="Web-{7E35A1C2-D4E9-3A44-7435-A46FEAD4A00A}" dt="2025-07-16T18:41:47.221" v="28" actId="20577"/>
          <ac:spMkLst>
            <pc:docMk/>
            <pc:sldMk cId="3161077482" sldId="637"/>
            <ac:spMk id="2" creationId="{A20FFFFD-B20B-0439-22B1-5132CA374487}"/>
          </ac:spMkLst>
        </pc:spChg>
      </pc:sldChg>
      <pc:sldChg chg="modSp">
        <pc:chgData name="Guest User" userId="S::urn:spo:tenantanon#00d501fb-5a68-42d6-b3d8-e8b2f16906d4::" providerId="AD" clId="Web-{7E35A1C2-D4E9-3A44-7435-A46FEAD4A00A}" dt="2025-07-16T18:43:16.925" v="80" actId="20577"/>
        <pc:sldMkLst>
          <pc:docMk/>
          <pc:sldMk cId="4122656055" sldId="638"/>
        </pc:sldMkLst>
        <pc:spChg chg="mod">
          <ac:chgData name="Guest User" userId="S::urn:spo:tenantanon#00d501fb-5a68-42d6-b3d8-e8b2f16906d4::" providerId="AD" clId="Web-{7E35A1C2-D4E9-3A44-7435-A46FEAD4A00A}" dt="2025-07-16T18:43:16.925" v="80" actId="20577"/>
          <ac:spMkLst>
            <pc:docMk/>
            <pc:sldMk cId="4122656055" sldId="638"/>
            <ac:spMk id="2" creationId="{0465AC2B-6992-F75D-B8B6-6E2C857A9991}"/>
          </ac:spMkLst>
        </pc:spChg>
      </pc:sldChg>
    </pc:docChg>
  </pc:docChgLst>
  <pc:docChgLst>
    <pc:chgData name="Krogh, Brian" userId="S::12148484@nwtc.edu::17df2a02-374a-4c48-ba5a-c0beb497729d" providerId="AD" clId="Web-{04651DAC-DD7E-3658-1A2B-69BEF7F8ABE5}"/>
    <pc:docChg chg="modSld">
      <pc:chgData name="Krogh, Brian" userId="S::12148484@nwtc.edu::17df2a02-374a-4c48-ba5a-c0beb497729d" providerId="AD" clId="Web-{04651DAC-DD7E-3658-1A2B-69BEF7F8ABE5}" dt="2025-06-23T13:46:12.294" v="106" actId="20577"/>
      <pc:docMkLst>
        <pc:docMk/>
      </pc:docMkLst>
      <pc:sldChg chg="modSp">
        <pc:chgData name="Krogh, Brian" userId="S::12148484@nwtc.edu::17df2a02-374a-4c48-ba5a-c0beb497729d" providerId="AD" clId="Web-{04651DAC-DD7E-3658-1A2B-69BEF7F8ABE5}" dt="2025-06-23T13:44:14.556" v="83" actId="20577"/>
        <pc:sldMkLst>
          <pc:docMk/>
          <pc:sldMk cId="930380212" sldId="564"/>
        </pc:sldMkLst>
      </pc:sldChg>
      <pc:sldChg chg="modSp">
        <pc:chgData name="Krogh, Brian" userId="S::12148484@nwtc.edu::17df2a02-374a-4c48-ba5a-c0beb497729d" providerId="AD" clId="Web-{04651DAC-DD7E-3658-1A2B-69BEF7F8ABE5}" dt="2025-06-23T13:46:12.294" v="106" actId="20577"/>
        <pc:sldMkLst>
          <pc:docMk/>
          <pc:sldMk cId="611310166" sldId="632"/>
        </pc:sldMkLst>
      </pc:sldChg>
    </pc:docChg>
  </pc:docChgLst>
  <pc:docChgLst>
    <pc:chgData name="Guest User" userId="S::urn:spo:tenantanon#00d501fb-5a68-42d6-b3d8-e8b2f16906d4::" providerId="AD" clId="Web-{7834BEB4-2E63-B936-8BCA-2CAF7B35E914}"/>
    <pc:docChg chg="addSld modSld">
      <pc:chgData name="Guest User" userId="S::urn:spo:tenantanon#00d501fb-5a68-42d6-b3d8-e8b2f16906d4::" providerId="AD" clId="Web-{7834BEB4-2E63-B936-8BCA-2CAF7B35E914}" dt="2025-07-30T16:27:08.419" v="323" actId="20577"/>
      <pc:docMkLst>
        <pc:docMk/>
      </pc:docMkLst>
      <pc:sldChg chg="delSp modSp">
        <pc:chgData name="Guest User" userId="S::urn:spo:tenantanon#00d501fb-5a68-42d6-b3d8-e8b2f16906d4::" providerId="AD" clId="Web-{7834BEB4-2E63-B936-8BCA-2CAF7B35E914}" dt="2025-07-30T16:27:08.419" v="323" actId="20577"/>
        <pc:sldMkLst>
          <pc:docMk/>
          <pc:sldMk cId="1181223318" sldId="634"/>
        </pc:sldMkLst>
        <pc:spChg chg="mod">
          <ac:chgData name="Guest User" userId="S::urn:spo:tenantanon#00d501fb-5a68-42d6-b3d8-e8b2f16906d4::" providerId="AD" clId="Web-{7834BEB4-2E63-B936-8BCA-2CAF7B35E914}" dt="2025-07-30T16:18:10.558" v="36" actId="20577"/>
          <ac:spMkLst>
            <pc:docMk/>
            <pc:sldMk cId="1181223318" sldId="634"/>
            <ac:spMk id="2" creationId="{25756745-FA49-B78A-A8B7-6ACEB3D13222}"/>
          </ac:spMkLst>
        </pc:spChg>
        <pc:spChg chg="mod">
          <ac:chgData name="Guest User" userId="S::urn:spo:tenantanon#00d501fb-5a68-42d6-b3d8-e8b2f16906d4::" providerId="AD" clId="Web-{7834BEB4-2E63-B936-8BCA-2CAF7B35E914}" dt="2025-07-30T16:27:08.419" v="323" actId="20577"/>
          <ac:spMkLst>
            <pc:docMk/>
            <pc:sldMk cId="1181223318" sldId="634"/>
            <ac:spMk id="3" creationId="{0F613B45-63BB-440A-DFA5-2DA75E3A98E9}"/>
          </ac:spMkLst>
        </pc:spChg>
      </pc:sldChg>
      <pc:sldChg chg="add replId">
        <pc:chgData name="Guest User" userId="S::urn:spo:tenantanon#00d501fb-5a68-42d6-b3d8-e8b2f16906d4::" providerId="AD" clId="Web-{7834BEB4-2E63-B936-8BCA-2CAF7B35E914}" dt="2025-07-30T16:15:59.698" v="0"/>
        <pc:sldMkLst>
          <pc:docMk/>
          <pc:sldMk cId="4218939446" sldId="664"/>
        </pc:sldMkLst>
      </pc:sldChg>
    </pc:docChg>
  </pc:docChgLst>
  <pc:docChgLst>
    <pc:chgData name="Guest User" userId="S::urn:spo:tenantanon#00d501fb-5a68-42d6-b3d8-e8b2f16906d4::" providerId="AD" clId="Web-{1166D52E-BC3F-18AE-2A64-C54CE8F721B1}"/>
    <pc:docChg chg="modSld">
      <pc:chgData name="Guest User" userId="S::urn:spo:tenantanon#00d501fb-5a68-42d6-b3d8-e8b2f16906d4::" providerId="AD" clId="Web-{1166D52E-BC3F-18AE-2A64-C54CE8F721B1}" dt="2025-06-05T20:31:26.398" v="149" actId="20577"/>
      <pc:docMkLst>
        <pc:docMk/>
      </pc:docMkLst>
      <pc:sldChg chg="modSp">
        <pc:chgData name="Guest User" userId="S::urn:spo:tenantanon#00d501fb-5a68-42d6-b3d8-e8b2f16906d4::" providerId="AD" clId="Web-{1166D52E-BC3F-18AE-2A64-C54CE8F721B1}" dt="2025-06-05T20:29:04.924" v="99" actId="20577"/>
        <pc:sldMkLst>
          <pc:docMk/>
          <pc:sldMk cId="2121270116" sldId="614"/>
        </pc:sldMkLst>
      </pc:sldChg>
      <pc:sldChg chg="modSp">
        <pc:chgData name="Guest User" userId="S::urn:spo:tenantanon#00d501fb-5a68-42d6-b3d8-e8b2f16906d4::" providerId="AD" clId="Web-{1166D52E-BC3F-18AE-2A64-C54CE8F721B1}" dt="2025-06-05T20:29:22.489" v="101" actId="20577"/>
        <pc:sldMkLst>
          <pc:docMk/>
          <pc:sldMk cId="916205263" sldId="615"/>
        </pc:sldMkLst>
      </pc:sldChg>
      <pc:sldChg chg="modSp">
        <pc:chgData name="Guest User" userId="S::urn:spo:tenantanon#00d501fb-5a68-42d6-b3d8-e8b2f16906d4::" providerId="AD" clId="Web-{1166D52E-BC3F-18AE-2A64-C54CE8F721B1}" dt="2025-06-05T20:29:44.551" v="105" actId="1076"/>
        <pc:sldMkLst>
          <pc:docMk/>
          <pc:sldMk cId="1643554763" sldId="617"/>
        </pc:sldMkLst>
      </pc:sldChg>
      <pc:sldChg chg="modSp">
        <pc:chgData name="Guest User" userId="S::urn:spo:tenantanon#00d501fb-5a68-42d6-b3d8-e8b2f16906d4::" providerId="AD" clId="Web-{1166D52E-BC3F-18AE-2A64-C54CE8F721B1}" dt="2025-06-05T20:31:26.398" v="149" actId="20577"/>
        <pc:sldMkLst>
          <pc:docMk/>
          <pc:sldMk cId="3563957879" sldId="619"/>
        </pc:sldMkLst>
      </pc:sldChg>
    </pc:docChg>
  </pc:docChgLst>
  <pc:docChgLst>
    <pc:chgData name="Guest User" userId="S::urn:spo:tenantanon#00d501fb-5a68-42d6-b3d8-e8b2f16906d4::" providerId="AD" clId="Web-{EF98DBE5-8AB5-CEB7-B8DB-7CA0B9F02547}"/>
    <pc:docChg chg="modSld">
      <pc:chgData name="Guest User" userId="S::urn:spo:tenantanon#00d501fb-5a68-42d6-b3d8-e8b2f16906d4::" providerId="AD" clId="Web-{EF98DBE5-8AB5-CEB7-B8DB-7CA0B9F02547}" dt="2025-06-12T15:19:09.900" v="77" actId="20577"/>
      <pc:docMkLst>
        <pc:docMk/>
      </pc:docMkLst>
      <pc:sldChg chg="modSp">
        <pc:chgData name="Guest User" userId="S::urn:spo:tenantanon#00d501fb-5a68-42d6-b3d8-e8b2f16906d4::" providerId="AD" clId="Web-{EF98DBE5-8AB5-CEB7-B8DB-7CA0B9F02547}" dt="2025-06-12T15:19:09.900" v="77" actId="20577"/>
        <pc:sldMkLst>
          <pc:docMk/>
          <pc:sldMk cId="1126141441" sldId="618"/>
        </pc:sldMkLst>
      </pc:sldChg>
    </pc:docChg>
  </pc:docChgLst>
  <pc:docChgLst>
    <pc:chgData name="Guest User" userId="S::urn:spo:tenantanon#00d501fb-5a68-42d6-b3d8-e8b2f16906d4::" providerId="AD" clId="Web-{25C8BCBA-0962-6276-89F7-6148D58E8469}"/>
    <pc:docChg chg="modSld">
      <pc:chgData name="Guest User" userId="S::urn:spo:tenantanon#00d501fb-5a68-42d6-b3d8-e8b2f16906d4::" providerId="AD" clId="Web-{25C8BCBA-0962-6276-89F7-6148D58E8469}" dt="2025-07-22T18:14:48.886" v="93" actId="20577"/>
      <pc:docMkLst>
        <pc:docMk/>
      </pc:docMkLst>
      <pc:sldChg chg="modSp">
        <pc:chgData name="Guest User" userId="S::urn:spo:tenantanon#00d501fb-5a68-42d6-b3d8-e8b2f16906d4::" providerId="AD" clId="Web-{25C8BCBA-0962-6276-89F7-6148D58E8469}" dt="2025-07-22T18:12:04.090" v="67" actId="20577"/>
        <pc:sldMkLst>
          <pc:docMk/>
          <pc:sldMk cId="2001744205" sldId="576"/>
        </pc:sldMkLst>
        <pc:spChg chg="mod">
          <ac:chgData name="Guest User" userId="S::urn:spo:tenantanon#00d501fb-5a68-42d6-b3d8-e8b2f16906d4::" providerId="AD" clId="Web-{25C8BCBA-0962-6276-89F7-6148D58E8469}" dt="2025-07-22T18:12:04.090" v="67" actId="20577"/>
          <ac:spMkLst>
            <pc:docMk/>
            <pc:sldMk cId="2001744205" sldId="576"/>
            <ac:spMk id="3" creationId="{150FE9B0-314B-32CF-7214-D4CDB4A92DAF}"/>
          </ac:spMkLst>
        </pc:spChg>
      </pc:sldChg>
      <pc:sldChg chg="modSp">
        <pc:chgData name="Guest User" userId="S::urn:spo:tenantanon#00d501fb-5a68-42d6-b3d8-e8b2f16906d4::" providerId="AD" clId="Web-{25C8BCBA-0962-6276-89F7-6148D58E8469}" dt="2025-07-22T18:14:48.886" v="93" actId="20577"/>
        <pc:sldMkLst>
          <pc:docMk/>
          <pc:sldMk cId="3161077482" sldId="637"/>
        </pc:sldMkLst>
        <pc:spChg chg="mod">
          <ac:chgData name="Guest User" userId="S::urn:spo:tenantanon#00d501fb-5a68-42d6-b3d8-e8b2f16906d4::" providerId="AD" clId="Web-{25C8BCBA-0962-6276-89F7-6148D58E8469}" dt="2025-07-22T18:14:14.448" v="73" actId="20577"/>
          <ac:spMkLst>
            <pc:docMk/>
            <pc:sldMk cId="3161077482" sldId="637"/>
            <ac:spMk id="2" creationId="{A20FFFFD-B20B-0439-22B1-5132CA374487}"/>
          </ac:spMkLst>
        </pc:spChg>
        <pc:spChg chg="mod">
          <ac:chgData name="Guest User" userId="S::urn:spo:tenantanon#00d501fb-5a68-42d6-b3d8-e8b2f16906d4::" providerId="AD" clId="Web-{25C8BCBA-0962-6276-89F7-6148D58E8469}" dt="2025-07-22T18:14:48.886" v="93" actId="20577"/>
          <ac:spMkLst>
            <pc:docMk/>
            <pc:sldMk cId="3161077482" sldId="637"/>
            <ac:spMk id="3" creationId="{FDBF4B15-36B6-CFF4-830A-061C6E858702}"/>
          </ac:spMkLst>
        </pc:spChg>
      </pc:sldChg>
    </pc:docChg>
  </pc:docChgLst>
  <pc:docChgLst>
    <pc:chgData name="Guest User" userId="S::urn:spo:tenantanon#00d501fb-5a68-42d6-b3d8-e8b2f16906d4::" providerId="AD" clId="Web-{68E3A725-EC4E-A109-EEDF-69499187E632}"/>
    <pc:docChg chg="modSld">
      <pc:chgData name="Guest User" userId="S::urn:spo:tenantanon#00d501fb-5a68-42d6-b3d8-e8b2f16906d4::" providerId="AD" clId="Web-{68E3A725-EC4E-A109-EEDF-69499187E632}" dt="2025-06-09T21:30:25.643" v="147" actId="14100"/>
      <pc:docMkLst>
        <pc:docMk/>
      </pc:docMkLst>
      <pc:sldChg chg="modSp">
        <pc:chgData name="Guest User" userId="S::urn:spo:tenantanon#00d501fb-5a68-42d6-b3d8-e8b2f16906d4::" providerId="AD" clId="Web-{68E3A725-EC4E-A109-EEDF-69499187E632}" dt="2025-06-09T21:29:37.563" v="145" actId="20577"/>
        <pc:sldMkLst>
          <pc:docMk/>
          <pc:sldMk cId="916205263" sldId="615"/>
        </pc:sldMkLst>
      </pc:sldChg>
      <pc:sldChg chg="modSp">
        <pc:chgData name="Guest User" userId="S::urn:spo:tenantanon#00d501fb-5a68-42d6-b3d8-e8b2f16906d4::" providerId="AD" clId="Web-{68E3A725-EC4E-A109-EEDF-69499187E632}" dt="2025-06-09T21:30:25.643" v="147" actId="14100"/>
        <pc:sldMkLst>
          <pc:docMk/>
          <pc:sldMk cId="2695709993" sldId="616"/>
        </pc:sldMkLst>
      </pc:sldChg>
    </pc:docChg>
  </pc:docChgLst>
  <pc:docChgLst>
    <pc:chgData name="Guest User" userId="S::urn:spo:tenantanon#00d501fb-5a68-42d6-b3d8-e8b2f16906d4::" providerId="AD" clId="Web-{18C251AF-F360-D1CB-F31F-2C43768A5518}"/>
    <pc:docChg chg="addSld modSld">
      <pc:chgData name="Guest User" userId="S::urn:spo:tenantanon#00d501fb-5a68-42d6-b3d8-e8b2f16906d4::" providerId="AD" clId="Web-{18C251AF-F360-D1CB-F31F-2C43768A5518}" dt="2025-07-15T18:36:12.667" v="624" actId="20577"/>
      <pc:docMkLst>
        <pc:docMk/>
      </pc:docMkLst>
      <pc:sldChg chg="modSp">
        <pc:chgData name="Guest User" userId="S::urn:spo:tenantanon#00d501fb-5a68-42d6-b3d8-e8b2f16906d4::" providerId="AD" clId="Web-{18C251AF-F360-D1CB-F31F-2C43768A5518}" dt="2025-07-15T18:18:02.339" v="47" actId="20577"/>
        <pc:sldMkLst>
          <pc:docMk/>
          <pc:sldMk cId="4187784376" sldId="575"/>
        </pc:sldMkLst>
        <pc:spChg chg="mod">
          <ac:chgData name="Guest User" userId="S::urn:spo:tenantanon#00d501fb-5a68-42d6-b3d8-e8b2f16906d4::" providerId="AD" clId="Web-{18C251AF-F360-D1CB-F31F-2C43768A5518}" dt="2025-07-15T18:17:37.292" v="1" actId="20577"/>
          <ac:spMkLst>
            <pc:docMk/>
            <pc:sldMk cId="4187784376" sldId="575"/>
            <ac:spMk id="2" creationId="{B569CD3E-5E33-4EB5-A2CE-C636605E633F}"/>
          </ac:spMkLst>
        </pc:spChg>
        <pc:spChg chg="mod">
          <ac:chgData name="Guest User" userId="S::urn:spo:tenantanon#00d501fb-5a68-42d6-b3d8-e8b2f16906d4::" providerId="AD" clId="Web-{18C251AF-F360-D1CB-F31F-2C43768A5518}" dt="2025-07-15T18:18:02.339" v="47" actId="20577"/>
          <ac:spMkLst>
            <pc:docMk/>
            <pc:sldMk cId="4187784376" sldId="575"/>
            <ac:spMk id="3" creationId="{C3C0199F-A274-44C6-BF37-784A855E6EEA}"/>
          </ac:spMkLst>
        </pc:spChg>
      </pc:sldChg>
      <pc:sldChg chg="modSp">
        <pc:chgData name="Guest User" userId="S::urn:spo:tenantanon#00d501fb-5a68-42d6-b3d8-e8b2f16906d4::" providerId="AD" clId="Web-{18C251AF-F360-D1CB-F31F-2C43768A5518}" dt="2025-07-15T18:27:36.558" v="235" actId="20577"/>
        <pc:sldMkLst>
          <pc:docMk/>
          <pc:sldMk cId="2001744205" sldId="576"/>
        </pc:sldMkLst>
        <pc:spChg chg="mod">
          <ac:chgData name="Guest User" userId="S::urn:spo:tenantanon#00d501fb-5a68-42d6-b3d8-e8b2f16906d4::" providerId="AD" clId="Web-{18C251AF-F360-D1CB-F31F-2C43768A5518}" dt="2025-07-15T18:27:36.558" v="235" actId="20577"/>
          <ac:spMkLst>
            <pc:docMk/>
            <pc:sldMk cId="2001744205" sldId="576"/>
            <ac:spMk id="3" creationId="{150FE9B0-314B-32CF-7214-D4CDB4A92DAF}"/>
          </ac:spMkLst>
        </pc:spChg>
      </pc:sldChg>
      <pc:sldChg chg="modSp">
        <pc:chgData name="Guest User" userId="S::urn:spo:tenantanon#00d501fb-5a68-42d6-b3d8-e8b2f16906d4::" providerId="AD" clId="Web-{18C251AF-F360-D1CB-F31F-2C43768A5518}" dt="2025-07-15T18:26:59.870" v="148" actId="20577"/>
        <pc:sldMkLst>
          <pc:docMk/>
          <pc:sldMk cId="1737961806" sldId="577"/>
        </pc:sldMkLst>
        <pc:spChg chg="mod">
          <ac:chgData name="Guest User" userId="S::urn:spo:tenantanon#00d501fb-5a68-42d6-b3d8-e8b2f16906d4::" providerId="AD" clId="Web-{18C251AF-F360-D1CB-F31F-2C43768A5518}" dt="2025-07-15T18:26:59.870" v="148" actId="20577"/>
          <ac:spMkLst>
            <pc:docMk/>
            <pc:sldMk cId="1737961806" sldId="577"/>
            <ac:spMk id="3" creationId="{0FDD39A5-382C-96DD-4C5A-F6B1E21CAFCA}"/>
          </ac:spMkLst>
        </pc:spChg>
      </pc:sldChg>
      <pc:sldChg chg="modSp">
        <pc:chgData name="Guest User" userId="S::urn:spo:tenantanon#00d501fb-5a68-42d6-b3d8-e8b2f16906d4::" providerId="AD" clId="Web-{18C251AF-F360-D1CB-F31F-2C43768A5518}" dt="2025-07-15T18:31:48.558" v="238" actId="20577"/>
        <pc:sldMkLst>
          <pc:docMk/>
          <pc:sldMk cId="3537561335" sldId="579"/>
        </pc:sldMkLst>
        <pc:spChg chg="mod">
          <ac:chgData name="Guest User" userId="S::urn:spo:tenantanon#00d501fb-5a68-42d6-b3d8-e8b2f16906d4::" providerId="AD" clId="Web-{18C251AF-F360-D1CB-F31F-2C43768A5518}" dt="2025-07-15T18:31:48.558" v="238" actId="20577"/>
          <ac:spMkLst>
            <pc:docMk/>
            <pc:sldMk cId="3537561335" sldId="579"/>
            <ac:spMk id="3" creationId="{7594EFEE-A079-1CC4-077A-47F7A5526E88}"/>
          </ac:spMkLst>
        </pc:spChg>
      </pc:sldChg>
      <pc:sldChg chg="mod modShow">
        <pc:chgData name="Guest User" userId="S::urn:spo:tenantanon#00d501fb-5a68-42d6-b3d8-e8b2f16906d4::" providerId="AD" clId="Web-{18C251AF-F360-D1CB-F31F-2C43768A5518}" dt="2025-07-15T18:31:56.573" v="239"/>
        <pc:sldMkLst>
          <pc:docMk/>
          <pc:sldMk cId="1535742798" sldId="580"/>
        </pc:sldMkLst>
      </pc:sldChg>
      <pc:sldChg chg="modSp">
        <pc:chgData name="Guest User" userId="S::urn:spo:tenantanon#00d501fb-5a68-42d6-b3d8-e8b2f16906d4::" providerId="AD" clId="Web-{18C251AF-F360-D1CB-F31F-2C43768A5518}" dt="2025-07-15T18:32:54.480" v="318" actId="20577"/>
        <pc:sldMkLst>
          <pc:docMk/>
          <pc:sldMk cId="2958378108" sldId="581"/>
        </pc:sldMkLst>
        <pc:spChg chg="mod">
          <ac:chgData name="Guest User" userId="S::urn:spo:tenantanon#00d501fb-5a68-42d6-b3d8-e8b2f16906d4::" providerId="AD" clId="Web-{18C251AF-F360-D1CB-F31F-2C43768A5518}" dt="2025-07-15T18:32:54.480" v="318" actId="20577"/>
          <ac:spMkLst>
            <pc:docMk/>
            <pc:sldMk cId="2958378108" sldId="581"/>
            <ac:spMk id="6" creationId="{E85D8298-3CC0-8747-3F55-3FF23C8678FD}"/>
          </ac:spMkLst>
        </pc:spChg>
      </pc:sldChg>
      <pc:sldChg chg="addSp modSp new">
        <pc:chgData name="Guest User" userId="S::urn:spo:tenantanon#00d501fb-5a68-42d6-b3d8-e8b2f16906d4::" providerId="AD" clId="Web-{18C251AF-F360-D1CB-F31F-2C43768A5518}" dt="2025-07-15T18:36:12.667" v="624" actId="20577"/>
        <pc:sldMkLst>
          <pc:docMk/>
          <pc:sldMk cId="3161077482" sldId="637"/>
        </pc:sldMkLst>
        <pc:spChg chg="mod">
          <ac:chgData name="Guest User" userId="S::urn:spo:tenantanon#00d501fb-5a68-42d6-b3d8-e8b2f16906d4::" providerId="AD" clId="Web-{18C251AF-F360-D1CB-F31F-2C43768A5518}" dt="2025-07-15T18:33:04.464" v="349" actId="20577"/>
          <ac:spMkLst>
            <pc:docMk/>
            <pc:sldMk cId="3161077482" sldId="637"/>
            <ac:spMk id="2" creationId="{A20FFFFD-B20B-0439-22B1-5132CA374487}"/>
          </ac:spMkLst>
        </pc:spChg>
        <pc:spChg chg="mod">
          <ac:chgData name="Guest User" userId="S::urn:spo:tenantanon#00d501fb-5a68-42d6-b3d8-e8b2f16906d4::" providerId="AD" clId="Web-{18C251AF-F360-D1CB-F31F-2C43768A5518}" dt="2025-07-15T18:36:12.667" v="624" actId="20577"/>
          <ac:spMkLst>
            <pc:docMk/>
            <pc:sldMk cId="3161077482" sldId="637"/>
            <ac:spMk id="3" creationId="{FDBF4B15-36B6-CFF4-830A-061C6E858702}"/>
          </ac:spMkLst>
        </pc:spChg>
        <pc:picChg chg="add mod">
          <ac:chgData name="Guest User" userId="S::urn:spo:tenantanon#00d501fb-5a68-42d6-b3d8-e8b2f16906d4::" providerId="AD" clId="Web-{18C251AF-F360-D1CB-F31F-2C43768A5518}" dt="2025-07-15T18:34:49.652" v="456" actId="1076"/>
          <ac:picMkLst>
            <pc:docMk/>
            <pc:sldMk cId="3161077482" sldId="637"/>
            <ac:picMk id="4" creationId="{F82E9289-ACD6-7256-AED5-DE43B38645BB}"/>
          </ac:picMkLst>
        </pc:picChg>
      </pc:sldChg>
    </pc:docChg>
  </pc:docChgLst>
  <pc:docChgLst>
    <pc:chgData name="Guest User" userId="S::urn:spo:tenantanon#00d501fb-5a68-42d6-b3d8-e8b2f16906d4::" providerId="AD" clId="Web-{30342477-1054-9347-4763-89DC91AB3FD1}"/>
    <pc:docChg chg="mod addSld delSld modSld">
      <pc:chgData name="Guest User" userId="S::urn:spo:tenantanon#00d501fb-5a68-42d6-b3d8-e8b2f16906d4::" providerId="AD" clId="Web-{30342477-1054-9347-4763-89DC91AB3FD1}" dt="2025-07-10T19:02:54.358" v="1252" actId="20577"/>
      <pc:docMkLst>
        <pc:docMk/>
      </pc:docMkLst>
      <pc:sldChg chg="modSp">
        <pc:chgData name="Guest User" userId="S::urn:spo:tenantanon#00d501fb-5a68-42d6-b3d8-e8b2f16906d4::" providerId="AD" clId="Web-{30342477-1054-9347-4763-89DC91AB3FD1}" dt="2025-07-10T18:23:37.800" v="23" actId="20577"/>
        <pc:sldMkLst>
          <pc:docMk/>
          <pc:sldMk cId="2190208884" sldId="588"/>
        </pc:sldMkLst>
        <pc:spChg chg="mod">
          <ac:chgData name="Guest User" userId="S::urn:spo:tenantanon#00d501fb-5a68-42d6-b3d8-e8b2f16906d4::" providerId="AD" clId="Web-{30342477-1054-9347-4763-89DC91AB3FD1}" dt="2025-07-10T18:23:37.800" v="23" actId="20577"/>
          <ac:spMkLst>
            <pc:docMk/>
            <pc:sldMk cId="2190208884" sldId="588"/>
            <ac:spMk id="10" creationId="{4AC5B96F-3B7C-2A28-82C0-CD7405AFD33F}"/>
          </ac:spMkLst>
        </pc:spChg>
      </pc:sldChg>
      <pc:sldChg chg="modSp">
        <pc:chgData name="Guest User" userId="S::urn:spo:tenantanon#00d501fb-5a68-42d6-b3d8-e8b2f16906d4::" providerId="AD" clId="Web-{30342477-1054-9347-4763-89DC91AB3FD1}" dt="2025-07-10T18:25:36.316" v="89" actId="20577"/>
        <pc:sldMkLst>
          <pc:docMk/>
          <pc:sldMk cId="3018288603" sldId="589"/>
        </pc:sldMkLst>
        <pc:spChg chg="mod">
          <ac:chgData name="Guest User" userId="S::urn:spo:tenantanon#00d501fb-5a68-42d6-b3d8-e8b2f16906d4::" providerId="AD" clId="Web-{30342477-1054-9347-4763-89DC91AB3FD1}" dt="2025-07-10T18:25:36.316" v="89" actId="20577"/>
          <ac:spMkLst>
            <pc:docMk/>
            <pc:sldMk cId="3018288603" sldId="589"/>
            <ac:spMk id="10" creationId="{4AC5B96F-3B7C-2A28-82C0-CD7405AFD33F}"/>
          </ac:spMkLst>
        </pc:spChg>
        <pc:spChg chg="mod">
          <ac:chgData name="Guest User" userId="S::urn:spo:tenantanon#00d501fb-5a68-42d6-b3d8-e8b2f16906d4::" providerId="AD" clId="Web-{30342477-1054-9347-4763-89DC91AB3FD1}" dt="2025-07-10T18:24:30.644" v="52" actId="20577"/>
          <ac:spMkLst>
            <pc:docMk/>
            <pc:sldMk cId="3018288603" sldId="589"/>
            <ac:spMk id="11" creationId="{E075C0BC-C152-07A9-984D-AD110CFDB2EC}"/>
          </ac:spMkLst>
        </pc:spChg>
      </pc:sldChg>
      <pc:sldChg chg="del">
        <pc:chgData name="Guest User" userId="S::urn:spo:tenantanon#00d501fb-5a68-42d6-b3d8-e8b2f16906d4::" providerId="AD" clId="Web-{30342477-1054-9347-4763-89DC91AB3FD1}" dt="2025-07-10T18:25:50.238" v="90"/>
        <pc:sldMkLst>
          <pc:docMk/>
          <pc:sldMk cId="1421788564" sldId="590"/>
        </pc:sldMkLst>
      </pc:sldChg>
      <pc:sldChg chg="del">
        <pc:chgData name="Guest User" userId="S::urn:spo:tenantanon#00d501fb-5a68-42d6-b3d8-e8b2f16906d4::" providerId="AD" clId="Web-{30342477-1054-9347-4763-89DC91AB3FD1}" dt="2025-07-10T18:37:43.117" v="93"/>
        <pc:sldMkLst>
          <pc:docMk/>
          <pc:sldMk cId="3305861706" sldId="591"/>
        </pc:sldMkLst>
      </pc:sldChg>
      <pc:sldChg chg="addSp delSp modSp">
        <pc:chgData name="Guest User" userId="S::urn:spo:tenantanon#00d501fb-5a68-42d6-b3d8-e8b2f16906d4::" providerId="AD" clId="Web-{30342477-1054-9347-4763-89DC91AB3FD1}" dt="2025-07-10T18:44:53.291" v="430" actId="20577"/>
        <pc:sldMkLst>
          <pc:docMk/>
          <pc:sldMk cId="3989617069" sldId="592"/>
        </pc:sldMkLst>
        <pc:spChg chg="mod">
          <ac:chgData name="Guest User" userId="S::urn:spo:tenantanon#00d501fb-5a68-42d6-b3d8-e8b2f16906d4::" providerId="AD" clId="Web-{30342477-1054-9347-4763-89DC91AB3FD1}" dt="2025-07-10T18:44:53.291" v="430" actId="20577"/>
          <ac:spMkLst>
            <pc:docMk/>
            <pc:sldMk cId="3989617069" sldId="592"/>
            <ac:spMk id="4" creationId="{8420A0B6-5549-48F5-8A37-1E3390F7A91A}"/>
          </ac:spMkLst>
        </pc:spChg>
        <pc:picChg chg="add mod">
          <ac:chgData name="Guest User" userId="S::urn:spo:tenantanon#00d501fb-5a68-42d6-b3d8-e8b2f16906d4::" providerId="AD" clId="Web-{30342477-1054-9347-4763-89DC91AB3FD1}" dt="2025-07-10T18:40:20.180" v="146" actId="14100"/>
          <ac:picMkLst>
            <pc:docMk/>
            <pc:sldMk cId="3989617069" sldId="592"/>
            <ac:picMk id="5" creationId="{D9379C02-2AA8-9A02-609A-34A37C56F502}"/>
          </ac:picMkLst>
        </pc:picChg>
      </pc:sldChg>
      <pc:sldChg chg="modSp">
        <pc:chgData name="Guest User" userId="S::urn:spo:tenantanon#00d501fb-5a68-42d6-b3d8-e8b2f16906d4::" providerId="AD" clId="Web-{30342477-1054-9347-4763-89DC91AB3FD1}" dt="2025-07-10T18:41:31.071" v="209" actId="14100"/>
        <pc:sldMkLst>
          <pc:docMk/>
          <pc:sldMk cId="619965072" sldId="593"/>
        </pc:sldMkLst>
        <pc:spChg chg="mod">
          <ac:chgData name="Guest User" userId="S::urn:spo:tenantanon#00d501fb-5a68-42d6-b3d8-e8b2f16906d4::" providerId="AD" clId="Web-{30342477-1054-9347-4763-89DC91AB3FD1}" dt="2025-07-10T18:41:31.071" v="209" actId="14100"/>
          <ac:spMkLst>
            <pc:docMk/>
            <pc:sldMk cId="619965072" sldId="593"/>
            <ac:spMk id="3" creationId="{FD44F8D9-695C-8F25-E7D8-8AF35551B76D}"/>
          </ac:spMkLst>
        </pc:spChg>
        <pc:picChg chg="mod">
          <ac:chgData name="Guest User" userId="S::urn:spo:tenantanon#00d501fb-5a68-42d6-b3d8-e8b2f16906d4::" providerId="AD" clId="Web-{30342477-1054-9347-4763-89DC91AB3FD1}" dt="2025-07-10T18:40:59.446" v="149" actId="1076"/>
          <ac:picMkLst>
            <pc:docMk/>
            <pc:sldMk cId="619965072" sldId="593"/>
            <ac:picMk id="7" creationId="{9298D5BC-126F-AAD5-3406-7E08447861A0}"/>
          </ac:picMkLst>
        </pc:picChg>
        <pc:picChg chg="mod">
          <ac:chgData name="Guest User" userId="S::urn:spo:tenantanon#00d501fb-5a68-42d6-b3d8-e8b2f16906d4::" providerId="AD" clId="Web-{30342477-1054-9347-4763-89DC91AB3FD1}" dt="2025-07-10T18:41:02.164" v="150" actId="1076"/>
          <ac:picMkLst>
            <pc:docMk/>
            <pc:sldMk cId="619965072" sldId="593"/>
            <ac:picMk id="11" creationId="{C19BB160-9539-6878-F936-D94506206CF1}"/>
          </ac:picMkLst>
        </pc:picChg>
      </pc:sldChg>
      <pc:sldChg chg="modSp">
        <pc:chgData name="Guest User" userId="S::urn:spo:tenantanon#00d501fb-5a68-42d6-b3d8-e8b2f16906d4::" providerId="AD" clId="Web-{30342477-1054-9347-4763-89DC91AB3FD1}" dt="2025-07-10T19:02:54.358" v="1252" actId="20577"/>
        <pc:sldMkLst>
          <pc:docMk/>
          <pc:sldMk cId="2854867581" sldId="594"/>
        </pc:sldMkLst>
      </pc:sldChg>
      <pc:sldChg chg="modSp">
        <pc:chgData name="Guest User" userId="S::urn:spo:tenantanon#00d501fb-5a68-42d6-b3d8-e8b2f16906d4::" providerId="AD" clId="Web-{30342477-1054-9347-4763-89DC91AB3FD1}" dt="2025-07-10T18:44:22.337" v="402" actId="20577"/>
        <pc:sldMkLst>
          <pc:docMk/>
          <pc:sldMk cId="2788897077" sldId="595"/>
        </pc:sldMkLst>
        <pc:spChg chg="mod">
          <ac:chgData name="Guest User" userId="S::urn:spo:tenantanon#00d501fb-5a68-42d6-b3d8-e8b2f16906d4::" providerId="AD" clId="Web-{30342477-1054-9347-4763-89DC91AB3FD1}" dt="2025-07-10T18:44:22.337" v="402" actId="20577"/>
          <ac:spMkLst>
            <pc:docMk/>
            <pc:sldMk cId="2788897077" sldId="595"/>
            <ac:spMk id="4" creationId="{8420A0B6-5549-48F5-8A37-1E3390F7A91A}"/>
          </ac:spMkLst>
        </pc:spChg>
      </pc:sldChg>
      <pc:sldChg chg="modSp">
        <pc:chgData name="Guest User" userId="S::urn:spo:tenantanon#00d501fb-5a68-42d6-b3d8-e8b2f16906d4::" providerId="AD" clId="Web-{30342477-1054-9347-4763-89DC91AB3FD1}" dt="2025-07-10T18:59:49.842" v="1238" actId="20577"/>
        <pc:sldMkLst>
          <pc:docMk/>
          <pc:sldMk cId="1717450392" sldId="596"/>
        </pc:sldMkLst>
        <pc:spChg chg="mod">
          <ac:chgData name="Guest User" userId="S::urn:spo:tenantanon#00d501fb-5a68-42d6-b3d8-e8b2f16906d4::" providerId="AD" clId="Web-{30342477-1054-9347-4763-89DC91AB3FD1}" dt="2025-07-10T18:59:49.842" v="1238" actId="20577"/>
          <ac:spMkLst>
            <pc:docMk/>
            <pc:sldMk cId="1717450392" sldId="596"/>
            <ac:spMk id="6" creationId="{DAD0585E-2154-47A4-90F8-9D1569B23152}"/>
          </ac:spMkLst>
        </pc:spChg>
      </pc:sldChg>
      <pc:sldChg chg="delSp modSp add replId">
        <pc:chgData name="Guest User" userId="S::urn:spo:tenantanon#00d501fb-5a68-42d6-b3d8-e8b2f16906d4::" providerId="AD" clId="Web-{30342477-1054-9347-4763-89DC91AB3FD1}" dt="2025-07-10T18:57:22.576" v="1167" actId="20577"/>
        <pc:sldMkLst>
          <pc:docMk/>
          <pc:sldMk cId="581255923" sldId="633"/>
        </pc:sldMkLst>
        <pc:spChg chg="mod">
          <ac:chgData name="Guest User" userId="S::urn:spo:tenantanon#00d501fb-5a68-42d6-b3d8-e8b2f16906d4::" providerId="AD" clId="Web-{30342477-1054-9347-4763-89DC91AB3FD1}" dt="2025-07-10T18:45:39.556" v="440" actId="20577"/>
          <ac:spMkLst>
            <pc:docMk/>
            <pc:sldMk cId="581255923" sldId="633"/>
            <ac:spMk id="2" creationId="{7C11F7AC-3606-121F-304B-B00FE9CE6FA9}"/>
          </ac:spMkLst>
        </pc:spChg>
        <pc:spChg chg="mod">
          <ac:chgData name="Guest User" userId="S::urn:spo:tenantanon#00d501fb-5a68-42d6-b3d8-e8b2f16906d4::" providerId="AD" clId="Web-{30342477-1054-9347-4763-89DC91AB3FD1}" dt="2025-07-10T18:57:22.576" v="1167" actId="20577"/>
          <ac:spMkLst>
            <pc:docMk/>
            <pc:sldMk cId="581255923" sldId="633"/>
            <ac:spMk id="4" creationId="{C780B8DE-5DD1-9047-98D5-3B241709CB13}"/>
          </ac:spMkLst>
        </pc:spChg>
      </pc:sldChg>
      <pc:sldChg chg="modSp del">
        <pc:chgData name="Guest User" userId="S::urn:spo:tenantanon#00d501fb-5a68-42d6-b3d8-e8b2f16906d4::" providerId="AD" clId="Web-{30342477-1054-9347-4763-89DC91AB3FD1}" dt="2025-07-10T18:37:37.070" v="92"/>
        <pc:sldMkLst>
          <pc:docMk/>
          <pc:sldMk cId="3287884731" sldId="633"/>
        </pc:sldMkLst>
      </pc:sldChg>
      <pc:sldChg chg="addSp delSp modSp new">
        <pc:chgData name="Guest User" userId="S::urn:spo:tenantanon#00d501fb-5a68-42d6-b3d8-e8b2f16906d4::" providerId="AD" clId="Web-{30342477-1054-9347-4763-89DC91AB3FD1}" dt="2025-07-10T18:52:27.137" v="842" actId="20577"/>
        <pc:sldMkLst>
          <pc:docMk/>
          <pc:sldMk cId="1181223318" sldId="634"/>
        </pc:sldMkLst>
        <pc:spChg chg="mod">
          <ac:chgData name="Guest User" userId="S::urn:spo:tenantanon#00d501fb-5a68-42d6-b3d8-e8b2f16906d4::" providerId="AD" clId="Web-{30342477-1054-9347-4763-89DC91AB3FD1}" dt="2025-07-10T18:49:34.308" v="550" actId="20577"/>
          <ac:spMkLst>
            <pc:docMk/>
            <pc:sldMk cId="1181223318" sldId="634"/>
            <ac:spMk id="2" creationId="{25756745-FA49-B78A-A8B7-6ACEB3D13222}"/>
          </ac:spMkLst>
        </pc:spChg>
        <pc:spChg chg="mod">
          <ac:chgData name="Guest User" userId="S::urn:spo:tenantanon#00d501fb-5a68-42d6-b3d8-e8b2f16906d4::" providerId="AD" clId="Web-{30342477-1054-9347-4763-89DC91AB3FD1}" dt="2025-07-10T18:52:27.137" v="842" actId="20577"/>
          <ac:spMkLst>
            <pc:docMk/>
            <pc:sldMk cId="1181223318" sldId="634"/>
            <ac:spMk id="3" creationId="{0F613B45-63BB-440A-DFA5-2DA75E3A98E9}"/>
          </ac:spMkLst>
        </pc:spChg>
      </pc:sldChg>
      <pc:sldChg chg="new del">
        <pc:chgData name="Guest User" userId="S::urn:spo:tenantanon#00d501fb-5a68-42d6-b3d8-e8b2f16906d4::" providerId="AD" clId="Web-{30342477-1054-9347-4763-89DC91AB3FD1}" dt="2025-07-10T18:53:18.512" v="845"/>
        <pc:sldMkLst>
          <pc:docMk/>
          <pc:sldMk cId="3700695429" sldId="635"/>
        </pc:sldMkLst>
      </pc:sldChg>
      <pc:sldChg chg="delSp modSp add replId">
        <pc:chgData name="Guest User" userId="S::urn:spo:tenantanon#00d501fb-5a68-42d6-b3d8-e8b2f16906d4::" providerId="AD" clId="Web-{30342477-1054-9347-4763-89DC91AB3FD1}" dt="2025-07-10T18:54:37.950" v="1058" actId="20577"/>
        <pc:sldMkLst>
          <pc:docMk/>
          <pc:sldMk cId="3815091681" sldId="636"/>
        </pc:sldMkLst>
        <pc:spChg chg="mod">
          <ac:chgData name="Guest User" userId="S::urn:spo:tenantanon#00d501fb-5a68-42d6-b3d8-e8b2f16906d4::" providerId="AD" clId="Web-{30342477-1054-9347-4763-89DC91AB3FD1}" dt="2025-07-10T18:53:27.496" v="864" actId="20577"/>
          <ac:spMkLst>
            <pc:docMk/>
            <pc:sldMk cId="3815091681" sldId="636"/>
            <ac:spMk id="2" creationId="{185EDDA0-3C5A-3977-0673-1D16AAA2093C}"/>
          </ac:spMkLst>
        </pc:spChg>
        <pc:spChg chg="mod">
          <ac:chgData name="Guest User" userId="S::urn:spo:tenantanon#00d501fb-5a68-42d6-b3d8-e8b2f16906d4::" providerId="AD" clId="Web-{30342477-1054-9347-4763-89DC91AB3FD1}" dt="2025-07-10T18:54:37.950" v="1058" actId="20577"/>
          <ac:spMkLst>
            <pc:docMk/>
            <pc:sldMk cId="3815091681" sldId="636"/>
            <ac:spMk id="3" creationId="{163331CA-CE5D-1D35-175A-2A37381E33B8}"/>
          </ac:spMkLst>
        </pc:spChg>
      </pc:sldChg>
    </pc:docChg>
  </pc:docChgLst>
  <pc:docChgLst>
    <pc:chgData name="Guest User" userId="S::urn:spo:tenantanon#00d501fb-5a68-42d6-b3d8-e8b2f16906d4::" providerId="AD" clId="Web-{5C24B756-2416-3A77-3D3C-C361099952F1}"/>
    <pc:docChg chg="modSld">
      <pc:chgData name="Guest User" userId="S::urn:spo:tenantanon#00d501fb-5a68-42d6-b3d8-e8b2f16906d4::" providerId="AD" clId="Web-{5C24B756-2416-3A77-3D3C-C361099952F1}" dt="2025-07-10T19:02:51.062" v="21" actId="20577"/>
      <pc:docMkLst>
        <pc:docMk/>
      </pc:docMkLst>
      <pc:sldChg chg="modSp">
        <pc:chgData name="Guest User" userId="S::urn:spo:tenantanon#00d501fb-5a68-42d6-b3d8-e8b2f16906d4::" providerId="AD" clId="Web-{5C24B756-2416-3A77-3D3C-C361099952F1}" dt="2025-07-10T18:37:14.446" v="7" actId="20577"/>
        <pc:sldMkLst>
          <pc:docMk/>
          <pc:sldMk cId="2190208884" sldId="588"/>
        </pc:sldMkLst>
        <pc:spChg chg="mod">
          <ac:chgData name="Guest User" userId="S::urn:spo:tenantanon#00d501fb-5a68-42d6-b3d8-e8b2f16906d4::" providerId="AD" clId="Web-{5C24B756-2416-3A77-3D3C-C361099952F1}" dt="2025-07-10T18:23:56.723" v="3" actId="20577"/>
          <ac:spMkLst>
            <pc:docMk/>
            <pc:sldMk cId="2190208884" sldId="588"/>
            <ac:spMk id="10" creationId="{4AC5B96F-3B7C-2A28-82C0-CD7405AFD33F}"/>
          </ac:spMkLst>
        </pc:spChg>
        <pc:spChg chg="mod">
          <ac:chgData name="Guest User" userId="S::urn:spo:tenantanon#00d501fb-5a68-42d6-b3d8-e8b2f16906d4::" providerId="AD" clId="Web-{5C24B756-2416-3A77-3D3C-C361099952F1}" dt="2025-07-10T18:37:14.446" v="7" actId="20577"/>
          <ac:spMkLst>
            <pc:docMk/>
            <pc:sldMk cId="2190208884" sldId="588"/>
            <ac:spMk id="11" creationId="{E075C0BC-C152-07A9-984D-AD110CFDB2EC}"/>
          </ac:spMkLst>
        </pc:spChg>
      </pc:sldChg>
      <pc:sldChg chg="modSp">
        <pc:chgData name="Guest User" userId="S::urn:spo:tenantanon#00d501fb-5a68-42d6-b3d8-e8b2f16906d4::" providerId="AD" clId="Web-{5C24B756-2416-3A77-3D3C-C361099952F1}" dt="2025-07-10T19:02:51.062" v="21" actId="20577"/>
        <pc:sldMkLst>
          <pc:docMk/>
          <pc:sldMk cId="3018288603" sldId="589"/>
        </pc:sldMkLst>
        <pc:spChg chg="mod">
          <ac:chgData name="Guest User" userId="S::urn:spo:tenantanon#00d501fb-5a68-42d6-b3d8-e8b2f16906d4::" providerId="AD" clId="Web-{5C24B756-2416-3A77-3D3C-C361099952F1}" dt="2025-07-10T19:02:51.062" v="21" actId="20577"/>
          <ac:spMkLst>
            <pc:docMk/>
            <pc:sldMk cId="3018288603" sldId="589"/>
            <ac:spMk id="10" creationId="{4AC5B96F-3B7C-2A28-82C0-CD7405AFD33F}"/>
          </ac:spMkLst>
        </pc:spChg>
      </pc:sldChg>
    </pc:docChg>
  </pc:docChgLst>
  <pc:docChgLst>
    <pc:chgData name="Guest User" userId="S::urn:spo:tenantanon#00d501fb-5a68-42d6-b3d8-e8b2f16906d4::" providerId="AD" clId="Web-{3DE86CB8-D867-983D-A18D-E87F43E38EE4}"/>
    <pc:docChg chg="modSld">
      <pc:chgData name="Guest User" userId="S::urn:spo:tenantanon#00d501fb-5a68-42d6-b3d8-e8b2f16906d4::" providerId="AD" clId="Web-{3DE86CB8-D867-983D-A18D-E87F43E38EE4}" dt="2025-07-22T16:06:14.113" v="0" actId="1076"/>
      <pc:docMkLst>
        <pc:docMk/>
      </pc:docMkLst>
      <pc:sldChg chg="modSp">
        <pc:chgData name="Guest User" userId="S::urn:spo:tenantanon#00d501fb-5a68-42d6-b3d8-e8b2f16906d4::" providerId="AD" clId="Web-{3DE86CB8-D867-983D-A18D-E87F43E38EE4}" dt="2025-07-22T16:06:14.113" v="0" actId="1076"/>
        <pc:sldMkLst>
          <pc:docMk/>
          <pc:sldMk cId="1737961806" sldId="577"/>
        </pc:sldMkLst>
        <pc:picChg chg="mod">
          <ac:chgData name="Guest User" userId="S::urn:spo:tenantanon#00d501fb-5a68-42d6-b3d8-e8b2f16906d4::" providerId="AD" clId="Web-{3DE86CB8-D867-983D-A18D-E87F43E38EE4}" dt="2025-07-22T16:06:14.113" v="0" actId="1076"/>
          <ac:picMkLst>
            <pc:docMk/>
            <pc:sldMk cId="1737961806" sldId="577"/>
            <ac:picMk id="8" creationId="{6B3714E9-E3CD-2BD7-F1FF-D12C99FFC81F}"/>
          </ac:picMkLst>
        </pc:picChg>
      </pc:sldChg>
    </pc:docChg>
  </pc:docChgLst>
  <pc:docChgLst>
    <pc:chgData name="Guest User" userId="S::urn:spo:tenantanon#00d501fb-5a68-42d6-b3d8-e8b2f16906d4::" providerId="AD" clId="Web-{EA3CD404-B3D7-26D1-6E06-807EA5026505}"/>
    <pc:docChg chg="modSld">
      <pc:chgData name="Guest User" userId="S::urn:spo:tenantanon#00d501fb-5a68-42d6-b3d8-e8b2f16906d4::" providerId="AD" clId="Web-{EA3CD404-B3D7-26D1-6E06-807EA5026505}" dt="2025-08-08T13:24:47.955" v="9" actId="20577"/>
      <pc:docMkLst>
        <pc:docMk/>
      </pc:docMkLst>
      <pc:sldChg chg="modSp">
        <pc:chgData name="Guest User" userId="S::urn:spo:tenantanon#00d501fb-5a68-42d6-b3d8-e8b2f16906d4::" providerId="AD" clId="Web-{EA3CD404-B3D7-26D1-6E06-807EA5026505}" dt="2025-08-08T13:24:11.751" v="3" actId="20577"/>
        <pc:sldMkLst>
          <pc:docMk/>
          <pc:sldMk cId="2695709993" sldId="616"/>
        </pc:sldMkLst>
        <pc:spChg chg="mod">
          <ac:chgData name="Guest User" userId="S::urn:spo:tenantanon#00d501fb-5a68-42d6-b3d8-e8b2f16906d4::" providerId="AD" clId="Web-{EA3CD404-B3D7-26D1-6E06-807EA5026505}" dt="2025-08-08T13:24:11.751" v="3" actId="20577"/>
          <ac:spMkLst>
            <pc:docMk/>
            <pc:sldMk cId="2695709993" sldId="616"/>
            <ac:spMk id="3" creationId="{776BCE89-E837-4F14-92D5-500C16026472}"/>
          </ac:spMkLst>
        </pc:spChg>
      </pc:sldChg>
      <pc:sldChg chg="modSp">
        <pc:chgData name="Guest User" userId="S::urn:spo:tenantanon#00d501fb-5a68-42d6-b3d8-e8b2f16906d4::" providerId="AD" clId="Web-{EA3CD404-B3D7-26D1-6E06-807EA5026505}" dt="2025-08-08T13:24:47.955" v="9" actId="20577"/>
        <pc:sldMkLst>
          <pc:docMk/>
          <pc:sldMk cId="1126141441" sldId="618"/>
        </pc:sldMkLst>
        <pc:spChg chg="mod">
          <ac:chgData name="Guest User" userId="S::urn:spo:tenantanon#00d501fb-5a68-42d6-b3d8-e8b2f16906d4::" providerId="AD" clId="Web-{EA3CD404-B3D7-26D1-6E06-807EA5026505}" dt="2025-08-08T13:24:47.955" v="9" actId="20577"/>
          <ac:spMkLst>
            <pc:docMk/>
            <pc:sldMk cId="1126141441" sldId="618"/>
            <ac:spMk id="5" creationId="{44D6D540-1AE6-8899-19A3-4CA41EEC2FD5}"/>
          </ac:spMkLst>
        </pc:spChg>
        <pc:picChg chg="mod">
          <ac:chgData name="Guest User" userId="S::urn:spo:tenantanon#00d501fb-5a68-42d6-b3d8-e8b2f16906d4::" providerId="AD" clId="Web-{EA3CD404-B3D7-26D1-6E06-807EA5026505}" dt="2025-08-07T20:27:47.338" v="1" actId="1076"/>
          <ac:picMkLst>
            <pc:docMk/>
            <pc:sldMk cId="1126141441" sldId="618"/>
            <ac:picMk id="7" creationId="{4F3E290D-49C4-A300-409A-73DC488C77A3}"/>
          </ac:picMkLst>
        </pc:picChg>
      </pc:sldChg>
    </pc:docChg>
  </pc:docChgLst>
  <pc:docChgLst>
    <pc:chgData name="Guest User" userId="S::urn:spo:tenantanon#00d501fb-5a68-42d6-b3d8-e8b2f16906d4::" providerId="AD" clId="Web-{DA4B64AD-B236-5A2C-268F-B0A8E63ACDCF}"/>
    <pc:docChg chg="addSld modSld sldOrd">
      <pc:chgData name="Guest User" userId="S::urn:spo:tenantanon#00d501fb-5a68-42d6-b3d8-e8b2f16906d4::" providerId="AD" clId="Web-{DA4B64AD-B236-5A2C-268F-B0A8E63ACDCF}" dt="2025-07-15T20:26:56.191" v="398" actId="20577"/>
      <pc:docMkLst>
        <pc:docMk/>
      </pc:docMkLst>
      <pc:sldChg chg="modSp">
        <pc:chgData name="Guest User" userId="S::urn:spo:tenantanon#00d501fb-5a68-42d6-b3d8-e8b2f16906d4::" providerId="AD" clId="Web-{DA4B64AD-B236-5A2C-268F-B0A8E63ACDCF}" dt="2025-07-15T19:21:20.128" v="392" actId="20577"/>
        <pc:sldMkLst>
          <pc:docMk/>
          <pc:sldMk cId="1269743344" sldId="583"/>
        </pc:sldMkLst>
        <pc:spChg chg="mod">
          <ac:chgData name="Guest User" userId="S::urn:spo:tenantanon#00d501fb-5a68-42d6-b3d8-e8b2f16906d4::" providerId="AD" clId="Web-{DA4B64AD-B236-5A2C-268F-B0A8E63ACDCF}" dt="2025-07-15T18:54:14.304" v="328" actId="20577"/>
          <ac:spMkLst>
            <pc:docMk/>
            <pc:sldMk cId="1269743344" sldId="583"/>
            <ac:spMk id="2" creationId="{32F7C922-DC16-4900-B0FA-1E90FA4098BB}"/>
          </ac:spMkLst>
        </pc:spChg>
        <pc:spChg chg="mod">
          <ac:chgData name="Guest User" userId="S::urn:spo:tenantanon#00d501fb-5a68-42d6-b3d8-e8b2f16906d4::" providerId="AD" clId="Web-{DA4B64AD-B236-5A2C-268F-B0A8E63ACDCF}" dt="2025-07-15T19:21:20.128" v="392" actId="20577"/>
          <ac:spMkLst>
            <pc:docMk/>
            <pc:sldMk cId="1269743344" sldId="583"/>
            <ac:spMk id="7" creationId="{117AEA1C-7738-5169-881C-6DF9FE848F5C}"/>
          </ac:spMkLst>
        </pc:spChg>
      </pc:sldChg>
      <pc:sldChg chg="modSp">
        <pc:chgData name="Guest User" userId="S::urn:spo:tenantanon#00d501fb-5a68-42d6-b3d8-e8b2f16906d4::" providerId="AD" clId="Web-{DA4B64AD-B236-5A2C-268F-B0A8E63ACDCF}" dt="2025-07-15T20:26:56.191" v="398" actId="20577"/>
        <pc:sldMkLst>
          <pc:docMk/>
          <pc:sldMk cId="4003419119" sldId="585"/>
        </pc:sldMkLst>
        <pc:spChg chg="mod">
          <ac:chgData name="Guest User" userId="S::urn:spo:tenantanon#00d501fb-5a68-42d6-b3d8-e8b2f16906d4::" providerId="AD" clId="Web-{DA4B64AD-B236-5A2C-268F-B0A8E63ACDCF}" dt="2025-07-15T20:26:56.191" v="398" actId="20577"/>
          <ac:spMkLst>
            <pc:docMk/>
            <pc:sldMk cId="4003419119" sldId="585"/>
            <ac:spMk id="3" creationId="{9D60F7AB-F267-0381-7217-A2346625BF6F}"/>
          </ac:spMkLst>
        </pc:spChg>
      </pc:sldChg>
      <pc:sldChg chg="modSp ord">
        <pc:chgData name="Guest User" userId="S::urn:spo:tenantanon#00d501fb-5a68-42d6-b3d8-e8b2f16906d4::" providerId="AD" clId="Web-{DA4B64AD-B236-5A2C-268F-B0A8E63ACDCF}" dt="2025-07-15T18:53:46.662" v="315" actId="20577"/>
        <pc:sldMkLst>
          <pc:docMk/>
          <pc:sldMk cId="3161077482" sldId="637"/>
        </pc:sldMkLst>
        <pc:spChg chg="mod">
          <ac:chgData name="Guest User" userId="S::urn:spo:tenantanon#00d501fb-5a68-42d6-b3d8-e8b2f16906d4::" providerId="AD" clId="Web-{DA4B64AD-B236-5A2C-268F-B0A8E63ACDCF}" dt="2025-07-15T18:53:46.662" v="315" actId="20577"/>
          <ac:spMkLst>
            <pc:docMk/>
            <pc:sldMk cId="3161077482" sldId="637"/>
            <ac:spMk id="3" creationId="{FDBF4B15-36B6-CFF4-830A-061C6E858702}"/>
          </ac:spMkLst>
        </pc:spChg>
      </pc:sldChg>
      <pc:sldChg chg="modSp new">
        <pc:chgData name="Guest User" userId="S::urn:spo:tenantanon#00d501fb-5a68-42d6-b3d8-e8b2f16906d4::" providerId="AD" clId="Web-{DA4B64AD-B236-5A2C-268F-B0A8E63ACDCF}" dt="2025-07-15T18:53:19.787" v="306" actId="20577"/>
        <pc:sldMkLst>
          <pc:docMk/>
          <pc:sldMk cId="4122656055" sldId="638"/>
        </pc:sldMkLst>
        <pc:spChg chg="mod">
          <ac:chgData name="Guest User" userId="S::urn:spo:tenantanon#00d501fb-5a68-42d6-b3d8-e8b2f16906d4::" providerId="AD" clId="Web-{DA4B64AD-B236-5A2C-268F-B0A8E63ACDCF}" dt="2025-07-15T18:47:28.344" v="21" actId="20577"/>
          <ac:spMkLst>
            <pc:docMk/>
            <pc:sldMk cId="4122656055" sldId="638"/>
            <ac:spMk id="2" creationId="{0465AC2B-6992-F75D-B8B6-6E2C857A9991}"/>
          </ac:spMkLst>
        </pc:spChg>
        <pc:spChg chg="mod">
          <ac:chgData name="Guest User" userId="S::urn:spo:tenantanon#00d501fb-5a68-42d6-b3d8-e8b2f16906d4::" providerId="AD" clId="Web-{DA4B64AD-B236-5A2C-268F-B0A8E63ACDCF}" dt="2025-07-15T18:53:19.787" v="306" actId="20577"/>
          <ac:spMkLst>
            <pc:docMk/>
            <pc:sldMk cId="4122656055" sldId="638"/>
            <ac:spMk id="3" creationId="{61A5A180-C600-D64F-6B58-8F0E3E8BF75A}"/>
          </ac:spMkLst>
        </pc:spChg>
      </pc:sldChg>
    </pc:docChg>
  </pc:docChgLst>
  <pc:docChgLst>
    <pc:chgData name="Guest User" userId="S::urn:spo:tenantanon#00d501fb-5a68-42d6-b3d8-e8b2f16906d4::" providerId="AD" clId="Web-{AABF7960-1CB4-E02F-3728-DBCA62365EF8}"/>
    <pc:docChg chg="addSld delSld modSld">
      <pc:chgData name="Guest User" userId="S::urn:spo:tenantanon#00d501fb-5a68-42d6-b3d8-e8b2f16906d4::" providerId="AD" clId="Web-{AABF7960-1CB4-E02F-3728-DBCA62365EF8}" dt="2025-07-16T15:08:11.990" v="240"/>
      <pc:docMkLst>
        <pc:docMk/>
      </pc:docMkLst>
      <pc:sldChg chg="addSp delSp">
        <pc:chgData name="Guest User" userId="S::urn:spo:tenantanon#00d501fb-5a68-42d6-b3d8-e8b2f16906d4::" providerId="AD" clId="Web-{AABF7960-1CB4-E02F-3728-DBCA62365EF8}" dt="2025-07-16T14:42:28.664" v="64"/>
        <pc:sldMkLst>
          <pc:docMk/>
          <pc:sldMk cId="3698644507" sldId="499"/>
        </pc:sldMkLst>
        <pc:picChg chg="add">
          <ac:chgData name="Guest User" userId="S::urn:spo:tenantanon#00d501fb-5a68-42d6-b3d8-e8b2f16906d4::" providerId="AD" clId="Web-{AABF7960-1CB4-E02F-3728-DBCA62365EF8}" dt="2025-07-16T14:42:28.664" v="64"/>
          <ac:picMkLst>
            <pc:docMk/>
            <pc:sldMk cId="3698644507" sldId="499"/>
            <ac:picMk id="10" creationId="{F5F3E073-50C7-5751-EEA4-36D6D20F34C4}"/>
          </ac:picMkLst>
        </pc:picChg>
      </pc:sldChg>
      <pc:sldChg chg="addSp delSp">
        <pc:chgData name="Guest User" userId="S::urn:spo:tenantanon#00d501fb-5a68-42d6-b3d8-e8b2f16906d4::" providerId="AD" clId="Web-{AABF7960-1CB4-E02F-3728-DBCA62365EF8}" dt="2025-07-16T14:42:38.789" v="68"/>
        <pc:sldMkLst>
          <pc:docMk/>
          <pc:sldMk cId="624735300" sldId="500"/>
        </pc:sldMkLst>
      </pc:sldChg>
      <pc:sldChg chg="addSp delSp">
        <pc:chgData name="Guest User" userId="S::urn:spo:tenantanon#00d501fb-5a68-42d6-b3d8-e8b2f16906d4::" providerId="AD" clId="Web-{AABF7960-1CB4-E02F-3728-DBCA62365EF8}" dt="2025-07-16T15:04:41.631" v="97"/>
        <pc:sldMkLst>
          <pc:docMk/>
          <pc:sldMk cId="4291700370" sldId="510"/>
        </pc:sldMkLst>
      </pc:sldChg>
      <pc:sldChg chg="addSp delSp">
        <pc:chgData name="Guest User" userId="S::urn:spo:tenantanon#00d501fb-5a68-42d6-b3d8-e8b2f16906d4::" providerId="AD" clId="Web-{AABF7960-1CB4-E02F-3728-DBCA62365EF8}" dt="2025-07-16T15:04:57.771" v="99"/>
        <pc:sldMkLst>
          <pc:docMk/>
          <pc:sldMk cId="3998779770" sldId="520"/>
        </pc:sldMkLst>
      </pc:sldChg>
      <pc:sldChg chg="addSp delSp modSp">
        <pc:chgData name="Guest User" userId="S::urn:spo:tenantanon#00d501fb-5a68-42d6-b3d8-e8b2f16906d4::" providerId="AD" clId="Web-{AABF7960-1CB4-E02F-3728-DBCA62365EF8}" dt="2025-07-16T14:35:22.790" v="30" actId="14100"/>
        <pc:sldMkLst>
          <pc:docMk/>
          <pc:sldMk cId="1182331320" sldId="597"/>
        </pc:sldMkLst>
      </pc:sldChg>
      <pc:sldChg chg="delSp modSp">
        <pc:chgData name="Guest User" userId="S::urn:spo:tenantanon#00d501fb-5a68-42d6-b3d8-e8b2f16906d4::" providerId="AD" clId="Web-{AABF7960-1CB4-E02F-3728-DBCA62365EF8}" dt="2025-07-16T14:42:08.758" v="62"/>
        <pc:sldMkLst>
          <pc:docMk/>
          <pc:sldMk cId="4035175973" sldId="598"/>
        </pc:sldMkLst>
      </pc:sldChg>
      <pc:sldChg chg="addSp delSp modSp">
        <pc:chgData name="Guest User" userId="S::urn:spo:tenantanon#00d501fb-5a68-42d6-b3d8-e8b2f16906d4::" providerId="AD" clId="Web-{AABF7960-1CB4-E02F-3728-DBCA62365EF8}" dt="2025-07-16T14:37:49.680" v="57" actId="1076"/>
        <pc:sldMkLst>
          <pc:docMk/>
          <pc:sldMk cId="4283336364" sldId="599"/>
        </pc:sldMkLst>
      </pc:sldChg>
      <pc:sldChg chg="addSp delSp">
        <pc:chgData name="Guest User" userId="S::urn:spo:tenantanon#00d501fb-5a68-42d6-b3d8-e8b2f16906d4::" providerId="AD" clId="Web-{AABF7960-1CB4-E02F-3728-DBCA62365EF8}" dt="2025-07-16T14:42:34.227" v="66"/>
        <pc:sldMkLst>
          <pc:docMk/>
          <pc:sldMk cId="487904539" sldId="600"/>
        </pc:sldMkLst>
      </pc:sldChg>
      <pc:sldChg chg="delSp del">
        <pc:chgData name="Guest User" userId="S::urn:spo:tenantanon#00d501fb-5a68-42d6-b3d8-e8b2f16906d4::" providerId="AD" clId="Web-{AABF7960-1CB4-E02F-3728-DBCA62365EF8}" dt="2025-07-16T14:42:48.477" v="70"/>
        <pc:sldMkLst>
          <pc:docMk/>
          <pc:sldMk cId="3220039624" sldId="601"/>
        </pc:sldMkLst>
      </pc:sldChg>
      <pc:sldChg chg="addSp delSp">
        <pc:chgData name="Guest User" userId="S::urn:spo:tenantanon#00d501fb-5a68-42d6-b3d8-e8b2f16906d4::" providerId="AD" clId="Web-{AABF7960-1CB4-E02F-3728-DBCA62365EF8}" dt="2025-07-16T14:42:54.367" v="72"/>
        <pc:sldMkLst>
          <pc:docMk/>
          <pc:sldMk cId="2271779816" sldId="602"/>
        </pc:sldMkLst>
        <pc:picChg chg="add">
          <ac:chgData name="Guest User" userId="S::urn:spo:tenantanon#00d501fb-5a68-42d6-b3d8-e8b2f16906d4::" providerId="AD" clId="Web-{AABF7960-1CB4-E02F-3728-DBCA62365EF8}" dt="2025-07-16T14:42:54.367" v="72"/>
          <ac:picMkLst>
            <pc:docMk/>
            <pc:sldMk cId="2271779816" sldId="602"/>
            <ac:picMk id="5" creationId="{A2CABA6F-0722-1362-42B7-5CAC307B82A1}"/>
          </ac:picMkLst>
        </pc:picChg>
      </pc:sldChg>
      <pc:sldChg chg="addSp delSp">
        <pc:chgData name="Guest User" userId="S::urn:spo:tenantanon#00d501fb-5a68-42d6-b3d8-e8b2f16906d4::" providerId="AD" clId="Web-{AABF7960-1CB4-E02F-3728-DBCA62365EF8}" dt="2025-07-16T14:43:00.101" v="74"/>
        <pc:sldMkLst>
          <pc:docMk/>
          <pc:sldMk cId="1942958574" sldId="603"/>
        </pc:sldMkLst>
      </pc:sldChg>
      <pc:sldChg chg="addSp delSp">
        <pc:chgData name="Guest User" userId="S::urn:spo:tenantanon#00d501fb-5a68-42d6-b3d8-e8b2f16906d4::" providerId="AD" clId="Web-{AABF7960-1CB4-E02F-3728-DBCA62365EF8}" dt="2025-07-16T14:43:05.805" v="76"/>
        <pc:sldMkLst>
          <pc:docMk/>
          <pc:sldMk cId="3233252834" sldId="604"/>
        </pc:sldMkLst>
        <pc:picChg chg="add">
          <ac:chgData name="Guest User" userId="S::urn:spo:tenantanon#00d501fb-5a68-42d6-b3d8-e8b2f16906d4::" providerId="AD" clId="Web-{AABF7960-1CB4-E02F-3728-DBCA62365EF8}" dt="2025-07-16T14:43:05.805" v="76"/>
          <ac:picMkLst>
            <pc:docMk/>
            <pc:sldMk cId="3233252834" sldId="604"/>
            <ac:picMk id="7" creationId="{7F8B2475-518C-7606-E3D5-3F938A53254A}"/>
          </ac:picMkLst>
        </pc:picChg>
      </pc:sldChg>
      <pc:sldChg chg="addSp delSp">
        <pc:chgData name="Guest User" userId="S::urn:spo:tenantanon#00d501fb-5a68-42d6-b3d8-e8b2f16906d4::" providerId="AD" clId="Web-{AABF7960-1CB4-E02F-3728-DBCA62365EF8}" dt="2025-07-16T14:43:12.211" v="78"/>
        <pc:sldMkLst>
          <pc:docMk/>
          <pc:sldMk cId="2635444295" sldId="605"/>
        </pc:sldMkLst>
      </pc:sldChg>
      <pc:sldChg chg="addSp delSp modSp">
        <pc:chgData name="Guest User" userId="S::urn:spo:tenantanon#00d501fb-5a68-42d6-b3d8-e8b2f16906d4::" providerId="AD" clId="Web-{AABF7960-1CB4-E02F-3728-DBCA62365EF8}" dt="2025-07-16T15:04:26.584" v="93"/>
        <pc:sldMkLst>
          <pc:docMk/>
          <pc:sldMk cId="1601442572" sldId="606"/>
        </pc:sldMkLst>
      </pc:sldChg>
      <pc:sldChg chg="addSp delSp">
        <pc:chgData name="Guest User" userId="S::urn:spo:tenantanon#00d501fb-5a68-42d6-b3d8-e8b2f16906d4::" providerId="AD" clId="Web-{AABF7960-1CB4-E02F-3728-DBCA62365EF8}" dt="2025-07-16T14:43:24.930" v="80"/>
        <pc:sldMkLst>
          <pc:docMk/>
          <pc:sldMk cId="1640306747" sldId="607"/>
        </pc:sldMkLst>
      </pc:sldChg>
      <pc:sldChg chg="addSp delSp">
        <pc:chgData name="Guest User" userId="S::urn:spo:tenantanon#00d501fb-5a68-42d6-b3d8-e8b2f16906d4::" providerId="AD" clId="Web-{AABF7960-1CB4-E02F-3728-DBCA62365EF8}" dt="2025-07-16T14:43:29.992" v="82"/>
        <pc:sldMkLst>
          <pc:docMk/>
          <pc:sldMk cId="2370664452" sldId="608"/>
        </pc:sldMkLst>
      </pc:sldChg>
      <pc:sldChg chg="addSp delSp">
        <pc:chgData name="Guest User" userId="S::urn:spo:tenantanon#00d501fb-5a68-42d6-b3d8-e8b2f16906d4::" providerId="AD" clId="Web-{AABF7960-1CB4-E02F-3728-DBCA62365EF8}" dt="2025-07-16T15:04:37.474" v="95"/>
        <pc:sldMkLst>
          <pc:docMk/>
          <pc:sldMk cId="2649690490" sldId="609"/>
        </pc:sldMkLst>
      </pc:sldChg>
      <pc:sldChg chg="addSp delSp">
        <pc:chgData name="Guest User" userId="S::urn:spo:tenantanon#00d501fb-5a68-42d6-b3d8-e8b2f16906d4::" providerId="AD" clId="Web-{AABF7960-1CB4-E02F-3728-DBCA62365EF8}" dt="2025-07-16T15:05:05.443" v="101"/>
        <pc:sldMkLst>
          <pc:docMk/>
          <pc:sldMk cId="502188657" sldId="611"/>
        </pc:sldMkLst>
      </pc:sldChg>
      <pc:sldChg chg="addSp delSp modSp">
        <pc:chgData name="Guest User" userId="S::urn:spo:tenantanon#00d501fb-5a68-42d6-b3d8-e8b2f16906d4::" providerId="AD" clId="Web-{AABF7960-1CB4-E02F-3728-DBCA62365EF8}" dt="2025-07-16T15:08:11.990" v="240"/>
        <pc:sldMkLst>
          <pc:docMk/>
          <pc:sldMk cId="2350059345" sldId="612"/>
        </pc:sldMkLst>
      </pc:sldChg>
      <pc:sldChg chg="add replId">
        <pc:chgData name="Guest User" userId="S::urn:spo:tenantanon#00d501fb-5a68-42d6-b3d8-e8b2f16906d4::" providerId="AD" clId="Web-{AABF7960-1CB4-E02F-3728-DBCA62365EF8}" dt="2025-07-16T14:45:43.851" v="84"/>
        <pc:sldMkLst>
          <pc:docMk/>
          <pc:sldMk cId="1373139681" sldId="639"/>
        </pc:sldMkLst>
      </pc:sldChg>
      <pc:sldChg chg="add del replId">
        <pc:chgData name="Guest User" userId="S::urn:spo:tenantanon#00d501fb-5a68-42d6-b3d8-e8b2f16906d4::" providerId="AD" clId="Web-{AABF7960-1CB4-E02F-3728-DBCA62365EF8}" dt="2025-07-16T14:46:03.382" v="86"/>
        <pc:sldMkLst>
          <pc:docMk/>
          <pc:sldMk cId="836568341" sldId="640"/>
        </pc:sldMkLst>
      </pc:sldChg>
      <pc:sldChg chg="add del replId">
        <pc:chgData name="Guest User" userId="S::urn:spo:tenantanon#00d501fb-5a68-42d6-b3d8-e8b2f16906d4::" providerId="AD" clId="Web-{AABF7960-1CB4-E02F-3728-DBCA62365EF8}" dt="2025-07-16T14:46:17.101" v="88"/>
        <pc:sldMkLst>
          <pc:docMk/>
          <pc:sldMk cId="1228024320" sldId="640"/>
        </pc:sldMkLst>
      </pc:sldChg>
    </pc:docChg>
  </pc:docChgLst>
  <pc:docChgLst>
    <pc:chgData name="Krogh, Brian" userId="S::12148484@nwtc.edu::17df2a02-374a-4c48-ba5a-c0beb497729d" providerId="AD" clId="Web-{57928AF1-393C-CA04-708B-DD91EFB66FE0}"/>
    <pc:docChg chg="delSld modSld">
      <pc:chgData name="Krogh, Brian" userId="S::12148484@nwtc.edu::17df2a02-374a-4c48-ba5a-c0beb497729d" providerId="AD" clId="Web-{57928AF1-393C-CA04-708B-DD91EFB66FE0}" dt="2025-06-09T14:53:13.857" v="150" actId="14100"/>
      <pc:docMkLst>
        <pc:docMk/>
      </pc:docMkLst>
      <pc:sldChg chg="addSp delSp modSp">
        <pc:chgData name="Krogh, Brian" userId="S::12148484@nwtc.edu::17df2a02-374a-4c48-ba5a-c0beb497729d" providerId="AD" clId="Web-{57928AF1-393C-CA04-708B-DD91EFB66FE0}" dt="2025-06-09T14:53:13.857" v="150" actId="14100"/>
        <pc:sldMkLst>
          <pc:docMk/>
          <pc:sldMk cId="0" sldId="328"/>
        </pc:sldMkLst>
      </pc:sldChg>
      <pc:sldChg chg="del">
        <pc:chgData name="Krogh, Brian" userId="S::12148484@nwtc.edu::17df2a02-374a-4c48-ba5a-c0beb497729d" providerId="AD" clId="Web-{57928AF1-393C-CA04-708B-DD91EFB66FE0}" dt="2025-06-09T14:45:24.888" v="134"/>
        <pc:sldMkLst>
          <pc:docMk/>
          <pc:sldMk cId="0" sldId="329"/>
        </pc:sldMkLst>
      </pc:sldChg>
      <pc:sldChg chg="modSp">
        <pc:chgData name="Krogh, Brian" userId="S::12148484@nwtc.edu::17df2a02-374a-4c48-ba5a-c0beb497729d" providerId="AD" clId="Web-{57928AF1-393C-CA04-708B-DD91EFB66FE0}" dt="2025-06-09T14:41:55.662" v="52" actId="20577"/>
        <pc:sldMkLst>
          <pc:docMk/>
          <pc:sldMk cId="441287299" sldId="562"/>
        </pc:sldMkLst>
      </pc:sldChg>
      <pc:sldChg chg="modSp">
        <pc:chgData name="Krogh, Brian" userId="S::12148484@nwtc.edu::17df2a02-374a-4c48-ba5a-c0beb497729d" providerId="AD" clId="Web-{57928AF1-393C-CA04-708B-DD91EFB66FE0}" dt="2025-06-09T14:43:31.478" v="91" actId="20577"/>
        <pc:sldMkLst>
          <pc:docMk/>
          <pc:sldMk cId="930380212" sldId="564"/>
        </pc:sldMkLst>
      </pc:sldChg>
      <pc:sldChg chg="modSp">
        <pc:chgData name="Krogh, Brian" userId="S::12148484@nwtc.edu::17df2a02-374a-4c48-ba5a-c0beb497729d" providerId="AD" clId="Web-{57928AF1-393C-CA04-708B-DD91EFB66FE0}" dt="2025-06-09T14:45:20.185" v="133" actId="20577"/>
        <pc:sldMkLst>
          <pc:docMk/>
          <pc:sldMk cId="611310166" sldId="632"/>
        </pc:sldMkLst>
      </pc:sldChg>
    </pc:docChg>
  </pc:docChgLst>
  <pc:docChgLst>
    <pc:chgData name="Guest User" userId="S::urn:spo:tenantanon#00d501fb-5a68-42d6-b3d8-e8b2f16906d4::" providerId="AD" clId="Web-{8FFC7726-7851-E85D-F84C-5C1EF2948563}"/>
    <pc:docChg chg="modSld">
      <pc:chgData name="Guest User" userId="S::urn:spo:tenantanon#00d501fb-5a68-42d6-b3d8-e8b2f16906d4::" providerId="AD" clId="Web-{8FFC7726-7851-E85D-F84C-5C1EF2948563}" dt="2025-06-12T18:14:02.715" v="0"/>
      <pc:docMkLst>
        <pc:docMk/>
      </pc:docMkLst>
      <pc:sldChg chg="delSp">
        <pc:chgData name="Guest User" userId="S::urn:spo:tenantanon#00d501fb-5a68-42d6-b3d8-e8b2f16906d4::" providerId="AD" clId="Web-{8FFC7726-7851-E85D-F84C-5C1EF2948563}" dt="2025-06-12T18:14:02.715" v="0"/>
        <pc:sldMkLst>
          <pc:docMk/>
          <pc:sldMk cId="1643554763" sldId="617"/>
        </pc:sldMkLst>
      </pc:sldChg>
    </pc:docChg>
  </pc:docChgLst>
  <pc:docChgLst>
    <pc:chgData name="Guest User" userId="S::urn:spo:tenantanon#00d501fb-5a68-42d6-b3d8-e8b2f16906d4::" providerId="AD" clId="Web-{E3252404-A584-9D8A-281C-325D9E703050}"/>
    <pc:docChg chg="addSld modSld">
      <pc:chgData name="Guest User" userId="S::urn:spo:tenantanon#00d501fb-5a68-42d6-b3d8-e8b2f16906d4::" providerId="AD" clId="Web-{E3252404-A584-9D8A-281C-325D9E703050}" dt="2025-07-28T13:26:57.735" v="19" actId="1076"/>
      <pc:docMkLst>
        <pc:docMk/>
      </pc:docMkLst>
      <pc:sldChg chg="addSp delSp modSp new">
        <pc:chgData name="Guest User" userId="S::urn:spo:tenantanon#00d501fb-5a68-42d6-b3d8-e8b2f16906d4::" providerId="AD" clId="Web-{E3252404-A584-9D8A-281C-325D9E703050}" dt="2025-07-28T13:26:57.735" v="19" actId="1076"/>
        <pc:sldMkLst>
          <pc:docMk/>
          <pc:sldMk cId="357702832" sldId="642"/>
        </pc:sldMkLst>
        <pc:spChg chg="mod">
          <ac:chgData name="Guest User" userId="S::urn:spo:tenantanon#00d501fb-5a68-42d6-b3d8-e8b2f16906d4::" providerId="AD" clId="Web-{E3252404-A584-9D8A-281C-325D9E703050}" dt="2025-07-28T13:26:51.235" v="17" actId="20577"/>
          <ac:spMkLst>
            <pc:docMk/>
            <pc:sldMk cId="357702832" sldId="642"/>
            <ac:spMk id="2" creationId="{02570A25-62F9-E1A8-F3A7-2A373099D678}"/>
          </ac:spMkLst>
        </pc:spChg>
        <pc:picChg chg="add mod ord">
          <ac:chgData name="Guest User" userId="S::urn:spo:tenantanon#00d501fb-5a68-42d6-b3d8-e8b2f16906d4::" providerId="AD" clId="Web-{E3252404-A584-9D8A-281C-325D9E703050}" dt="2025-07-28T13:26:57.735" v="19" actId="1076"/>
          <ac:picMkLst>
            <pc:docMk/>
            <pc:sldMk cId="357702832" sldId="642"/>
            <ac:picMk id="4" creationId="{965722FA-C93E-C9E3-DFCC-90AF2418A152}"/>
          </ac:picMkLst>
        </pc:picChg>
      </pc:sldChg>
    </pc:docChg>
  </pc:docChgLst>
  <pc:docChgLst>
    <pc:chgData name="Guest User" userId="S::urn:spo:tenantanon#00d501fb-5a68-42d6-b3d8-e8b2f16906d4::" providerId="AD" clId="Web-{E551BC68-7298-09EF-5F74-047B1F4C8B6F}"/>
    <pc:docChg chg="modSld">
      <pc:chgData name="Guest User" userId="S::urn:spo:tenantanon#00d501fb-5a68-42d6-b3d8-e8b2f16906d4::" providerId="AD" clId="Web-{E551BC68-7298-09EF-5F74-047B1F4C8B6F}" dt="2025-08-05T13:25:57.676" v="15" actId="20577"/>
      <pc:docMkLst>
        <pc:docMk/>
      </pc:docMkLst>
      <pc:sldChg chg="modSp">
        <pc:chgData name="Guest User" userId="S::urn:spo:tenantanon#00d501fb-5a68-42d6-b3d8-e8b2f16906d4::" providerId="AD" clId="Web-{E551BC68-7298-09EF-5F74-047B1F4C8B6F}" dt="2025-08-05T13:25:57.676" v="15" actId="20577"/>
        <pc:sldMkLst>
          <pc:docMk/>
          <pc:sldMk cId="2121270116" sldId="614"/>
        </pc:sldMkLst>
        <pc:spChg chg="mod">
          <ac:chgData name="Guest User" userId="S::urn:spo:tenantanon#00d501fb-5a68-42d6-b3d8-e8b2f16906d4::" providerId="AD" clId="Web-{E551BC68-7298-09EF-5F74-047B1F4C8B6F}" dt="2025-08-05T13:25:57.676" v="15" actId="20577"/>
          <ac:spMkLst>
            <pc:docMk/>
            <pc:sldMk cId="2121270116" sldId="614"/>
            <ac:spMk id="2" creationId="{74ED9C3D-F547-B21A-3AA5-C96E9DE11496}"/>
          </ac:spMkLst>
        </pc:spChg>
      </pc:sldChg>
    </pc:docChg>
  </pc:docChgLst>
  <pc:docChgLst>
    <pc:chgData name="Phillips, Nicole" userId="ab28c02e-8070-446f-98db-d9b79413d7ec" providerId="ADAL" clId="{35A64BF5-CCDD-4325-8B92-28DEEA52ACC9}"/>
    <pc:docChg chg="custSel modSld">
      <pc:chgData name="Phillips, Nicole" userId="ab28c02e-8070-446f-98db-d9b79413d7ec" providerId="ADAL" clId="{35A64BF5-CCDD-4325-8B92-28DEEA52ACC9}" dt="2025-06-05T17:26:33.195" v="164" actId="20577"/>
      <pc:docMkLst>
        <pc:docMk/>
      </pc:docMkLst>
      <pc:sldChg chg="modSp mod">
        <pc:chgData name="Phillips, Nicole" userId="ab28c02e-8070-446f-98db-d9b79413d7ec" providerId="ADAL" clId="{35A64BF5-CCDD-4325-8B92-28DEEA52ACC9}" dt="2025-06-05T17:19:29.447" v="10" actId="14100"/>
        <pc:sldMkLst>
          <pc:docMk/>
          <pc:sldMk cId="3405944762" sldId="264"/>
        </pc:sldMkLst>
      </pc:sldChg>
      <pc:sldChg chg="modSp mod">
        <pc:chgData name="Phillips, Nicole" userId="ab28c02e-8070-446f-98db-d9b79413d7ec" providerId="ADAL" clId="{35A64BF5-CCDD-4325-8B92-28DEEA52ACC9}" dt="2025-06-05T17:24:16.806" v="110" actId="20577"/>
        <pc:sldMkLst>
          <pc:docMk/>
          <pc:sldMk cId="835051930" sldId="279"/>
        </pc:sldMkLst>
      </pc:sldChg>
      <pc:sldChg chg="modSp mod">
        <pc:chgData name="Phillips, Nicole" userId="ab28c02e-8070-446f-98db-d9b79413d7ec" providerId="ADAL" clId="{35A64BF5-CCDD-4325-8B92-28DEEA52ACC9}" dt="2025-06-05T17:26:33.195" v="164" actId="20577"/>
        <pc:sldMkLst>
          <pc:docMk/>
          <pc:sldMk cId="159633448" sldId="284"/>
        </pc:sldMkLst>
      </pc:sldChg>
      <pc:sldChg chg="modSp mod">
        <pc:chgData name="Phillips, Nicole" userId="ab28c02e-8070-446f-98db-d9b79413d7ec" providerId="ADAL" clId="{35A64BF5-CCDD-4325-8B92-28DEEA52ACC9}" dt="2025-06-05T17:19:42.112" v="12" actId="20577"/>
        <pc:sldMkLst>
          <pc:docMk/>
          <pc:sldMk cId="3706780641" sldId="285"/>
        </pc:sldMkLst>
      </pc:sldChg>
      <pc:sldChg chg="modSp mod">
        <pc:chgData name="Phillips, Nicole" userId="ab28c02e-8070-446f-98db-d9b79413d7ec" providerId="ADAL" clId="{35A64BF5-CCDD-4325-8B92-28DEEA52ACC9}" dt="2025-06-05T17:24:12.632" v="108" actId="20577"/>
        <pc:sldMkLst>
          <pc:docMk/>
          <pc:sldMk cId="838018142" sldId="287"/>
        </pc:sldMkLst>
      </pc:sldChg>
      <pc:sldChg chg="modSp mod">
        <pc:chgData name="Phillips, Nicole" userId="ab28c02e-8070-446f-98db-d9b79413d7ec" providerId="ADAL" clId="{35A64BF5-CCDD-4325-8B92-28DEEA52ACC9}" dt="2025-06-05T17:25:13.113" v="136" actId="20577"/>
        <pc:sldMkLst>
          <pc:docMk/>
          <pc:sldMk cId="0" sldId="328"/>
        </pc:sldMkLst>
      </pc:sldChg>
      <pc:sldChg chg="modSp mod">
        <pc:chgData name="Phillips, Nicole" userId="ab28c02e-8070-446f-98db-d9b79413d7ec" providerId="ADAL" clId="{35A64BF5-CCDD-4325-8B92-28DEEA52ACC9}" dt="2025-06-05T17:25:19.307" v="138" actId="20577"/>
        <pc:sldMkLst>
          <pc:docMk/>
          <pc:sldMk cId="0" sldId="329"/>
        </pc:sldMkLst>
      </pc:sldChg>
      <pc:sldChg chg="modSp mod">
        <pc:chgData name="Phillips, Nicole" userId="ab28c02e-8070-446f-98db-d9b79413d7ec" providerId="ADAL" clId="{35A64BF5-CCDD-4325-8B92-28DEEA52ACC9}" dt="2025-06-05T17:18:57.164" v="3" actId="20577"/>
        <pc:sldMkLst>
          <pc:docMk/>
          <pc:sldMk cId="934241547" sldId="390"/>
        </pc:sldMkLst>
      </pc:sldChg>
      <pc:sldChg chg="modSp mod">
        <pc:chgData name="Phillips, Nicole" userId="ab28c02e-8070-446f-98db-d9b79413d7ec" providerId="ADAL" clId="{35A64BF5-CCDD-4325-8B92-28DEEA52ACC9}" dt="2025-06-05T17:19:47.753" v="14" actId="20577"/>
        <pc:sldMkLst>
          <pc:docMk/>
          <pc:sldMk cId="1406238544" sldId="445"/>
        </pc:sldMkLst>
      </pc:sldChg>
      <pc:sldChg chg="modSp mod">
        <pc:chgData name="Phillips, Nicole" userId="ab28c02e-8070-446f-98db-d9b79413d7ec" providerId="ADAL" clId="{35A64BF5-CCDD-4325-8B92-28DEEA52ACC9}" dt="2025-06-05T17:21:28.621" v="52" actId="20577"/>
        <pc:sldMkLst>
          <pc:docMk/>
          <pc:sldMk cId="3698644507" sldId="499"/>
        </pc:sldMkLst>
      </pc:sldChg>
      <pc:sldChg chg="modSp mod">
        <pc:chgData name="Phillips, Nicole" userId="ab28c02e-8070-446f-98db-d9b79413d7ec" providerId="ADAL" clId="{35A64BF5-CCDD-4325-8B92-28DEEA52ACC9}" dt="2025-06-05T17:21:38.555" v="56" actId="20577"/>
        <pc:sldMkLst>
          <pc:docMk/>
          <pc:sldMk cId="624735300" sldId="500"/>
        </pc:sldMkLst>
      </pc:sldChg>
      <pc:sldChg chg="modSp mod">
        <pc:chgData name="Phillips, Nicole" userId="ab28c02e-8070-446f-98db-d9b79413d7ec" providerId="ADAL" clId="{35A64BF5-CCDD-4325-8B92-28DEEA52ACC9}" dt="2025-06-05T17:22:26.582" v="76" actId="20577"/>
        <pc:sldMkLst>
          <pc:docMk/>
          <pc:sldMk cId="4291700370" sldId="510"/>
        </pc:sldMkLst>
      </pc:sldChg>
      <pc:sldChg chg="modSp mod">
        <pc:chgData name="Phillips, Nicole" userId="ab28c02e-8070-446f-98db-d9b79413d7ec" providerId="ADAL" clId="{35A64BF5-CCDD-4325-8B92-28DEEA52ACC9}" dt="2025-06-05T17:22:33.599" v="80" actId="20577"/>
        <pc:sldMkLst>
          <pc:docMk/>
          <pc:sldMk cId="3998779770" sldId="520"/>
        </pc:sldMkLst>
      </pc:sldChg>
      <pc:sldChg chg="modSp mod">
        <pc:chgData name="Phillips, Nicole" userId="ab28c02e-8070-446f-98db-d9b79413d7ec" providerId="ADAL" clId="{35A64BF5-CCDD-4325-8B92-28DEEA52ACC9}" dt="2025-06-05T17:26:16.328" v="158" actId="20577"/>
        <pc:sldMkLst>
          <pc:docMk/>
          <pc:sldMk cId="3883595846" sldId="558"/>
        </pc:sldMkLst>
      </pc:sldChg>
      <pc:sldChg chg="modSp mod">
        <pc:chgData name="Phillips, Nicole" userId="ab28c02e-8070-446f-98db-d9b79413d7ec" providerId="ADAL" clId="{35A64BF5-CCDD-4325-8B92-28DEEA52ACC9}" dt="2025-06-05T17:24:59.231" v="130" actId="20577"/>
        <pc:sldMkLst>
          <pc:docMk/>
          <pc:sldMk cId="164823610" sldId="561"/>
        </pc:sldMkLst>
      </pc:sldChg>
      <pc:sldChg chg="modSp mod">
        <pc:chgData name="Phillips, Nicole" userId="ab28c02e-8070-446f-98db-d9b79413d7ec" providerId="ADAL" clId="{35A64BF5-CCDD-4325-8B92-28DEEA52ACC9}" dt="2025-06-05T17:25:03.881" v="132" actId="20577"/>
        <pc:sldMkLst>
          <pc:docMk/>
          <pc:sldMk cId="441287299" sldId="562"/>
        </pc:sldMkLst>
      </pc:sldChg>
      <pc:sldChg chg="modSp mod">
        <pc:chgData name="Phillips, Nicole" userId="ab28c02e-8070-446f-98db-d9b79413d7ec" providerId="ADAL" clId="{35A64BF5-CCDD-4325-8B92-28DEEA52ACC9}" dt="2025-06-05T17:25:08.600" v="134" actId="20577"/>
        <pc:sldMkLst>
          <pc:docMk/>
          <pc:sldMk cId="930380212" sldId="564"/>
        </pc:sldMkLst>
      </pc:sldChg>
      <pc:sldChg chg="modSp mod">
        <pc:chgData name="Phillips, Nicole" userId="ab28c02e-8070-446f-98db-d9b79413d7ec" providerId="ADAL" clId="{35A64BF5-CCDD-4325-8B92-28DEEA52ACC9}" dt="2025-06-05T17:19:52.370" v="16" actId="20577"/>
        <pc:sldMkLst>
          <pc:docMk/>
          <pc:sldMk cId="4187784376" sldId="575"/>
        </pc:sldMkLst>
      </pc:sldChg>
      <pc:sldChg chg="modSp mod">
        <pc:chgData name="Phillips, Nicole" userId="ab28c02e-8070-446f-98db-d9b79413d7ec" providerId="ADAL" clId="{35A64BF5-CCDD-4325-8B92-28DEEA52ACC9}" dt="2025-06-05T17:19:59.835" v="18" actId="20577"/>
        <pc:sldMkLst>
          <pc:docMk/>
          <pc:sldMk cId="2001744205" sldId="576"/>
        </pc:sldMkLst>
      </pc:sldChg>
      <pc:sldChg chg="modSp mod">
        <pc:chgData name="Phillips, Nicole" userId="ab28c02e-8070-446f-98db-d9b79413d7ec" providerId="ADAL" clId="{35A64BF5-CCDD-4325-8B92-28DEEA52ACC9}" dt="2025-06-05T17:20:06.567" v="20" actId="20577"/>
        <pc:sldMkLst>
          <pc:docMk/>
          <pc:sldMk cId="1737961806" sldId="577"/>
        </pc:sldMkLst>
      </pc:sldChg>
      <pc:sldChg chg="modSp mod">
        <pc:chgData name="Phillips, Nicole" userId="ab28c02e-8070-446f-98db-d9b79413d7ec" providerId="ADAL" clId="{35A64BF5-CCDD-4325-8B92-28DEEA52ACC9}" dt="2025-06-05T17:20:11.536" v="22" actId="20577"/>
        <pc:sldMkLst>
          <pc:docMk/>
          <pc:sldMk cId="3126708560" sldId="578"/>
        </pc:sldMkLst>
      </pc:sldChg>
      <pc:sldChg chg="modSp mod">
        <pc:chgData name="Phillips, Nicole" userId="ab28c02e-8070-446f-98db-d9b79413d7ec" providerId="ADAL" clId="{35A64BF5-CCDD-4325-8B92-28DEEA52ACC9}" dt="2025-06-05T17:20:16.322" v="24" actId="20577"/>
        <pc:sldMkLst>
          <pc:docMk/>
          <pc:sldMk cId="3537561335" sldId="579"/>
        </pc:sldMkLst>
      </pc:sldChg>
      <pc:sldChg chg="modSp mod">
        <pc:chgData name="Phillips, Nicole" userId="ab28c02e-8070-446f-98db-d9b79413d7ec" providerId="ADAL" clId="{35A64BF5-CCDD-4325-8B92-28DEEA52ACC9}" dt="2025-06-05T17:20:22.792" v="26" actId="20577"/>
        <pc:sldMkLst>
          <pc:docMk/>
          <pc:sldMk cId="1535742798" sldId="580"/>
        </pc:sldMkLst>
      </pc:sldChg>
      <pc:sldChg chg="modSp mod">
        <pc:chgData name="Phillips, Nicole" userId="ab28c02e-8070-446f-98db-d9b79413d7ec" providerId="ADAL" clId="{35A64BF5-CCDD-4325-8B92-28DEEA52ACC9}" dt="2025-06-05T17:20:27.100" v="28" actId="20577"/>
        <pc:sldMkLst>
          <pc:docMk/>
          <pc:sldMk cId="2958378108" sldId="581"/>
        </pc:sldMkLst>
      </pc:sldChg>
      <pc:sldChg chg="modSp mod">
        <pc:chgData name="Phillips, Nicole" userId="ab28c02e-8070-446f-98db-d9b79413d7ec" providerId="ADAL" clId="{35A64BF5-CCDD-4325-8B92-28DEEA52ACC9}" dt="2025-06-05T17:20:32.399" v="30" actId="20577"/>
        <pc:sldMkLst>
          <pc:docMk/>
          <pc:sldMk cId="3069124021" sldId="582"/>
        </pc:sldMkLst>
      </pc:sldChg>
      <pc:sldChg chg="modSp mod">
        <pc:chgData name="Phillips, Nicole" userId="ab28c02e-8070-446f-98db-d9b79413d7ec" providerId="ADAL" clId="{35A64BF5-CCDD-4325-8B92-28DEEA52ACC9}" dt="2025-06-05T17:20:43.398" v="35" actId="20577"/>
        <pc:sldMkLst>
          <pc:docMk/>
          <pc:sldMk cId="1269743344" sldId="583"/>
        </pc:sldMkLst>
      </pc:sldChg>
      <pc:sldChg chg="modSp mod">
        <pc:chgData name="Phillips, Nicole" userId="ab28c02e-8070-446f-98db-d9b79413d7ec" providerId="ADAL" clId="{35A64BF5-CCDD-4325-8B92-28DEEA52ACC9}" dt="2025-06-05T17:20:51.407" v="37" actId="20577"/>
        <pc:sldMkLst>
          <pc:docMk/>
          <pc:sldMk cId="3263352691" sldId="584"/>
        </pc:sldMkLst>
      </pc:sldChg>
      <pc:sldChg chg="modSp mod">
        <pc:chgData name="Phillips, Nicole" userId="ab28c02e-8070-446f-98db-d9b79413d7ec" providerId="ADAL" clId="{35A64BF5-CCDD-4325-8B92-28DEEA52ACC9}" dt="2025-06-05T17:20:54.825" v="38" actId="20577"/>
        <pc:sldMkLst>
          <pc:docMk/>
          <pc:sldMk cId="4003419119" sldId="585"/>
        </pc:sldMkLst>
      </pc:sldChg>
      <pc:sldChg chg="modSp mod">
        <pc:chgData name="Phillips, Nicole" userId="ab28c02e-8070-446f-98db-d9b79413d7ec" providerId="ADAL" clId="{35A64BF5-CCDD-4325-8B92-28DEEA52ACC9}" dt="2025-06-05T17:21:01.376" v="40" actId="20577"/>
        <pc:sldMkLst>
          <pc:docMk/>
          <pc:sldMk cId="4124329583" sldId="586"/>
        </pc:sldMkLst>
      </pc:sldChg>
      <pc:sldChg chg="modSp mod">
        <pc:chgData name="Phillips, Nicole" userId="ab28c02e-8070-446f-98db-d9b79413d7ec" providerId="ADAL" clId="{35A64BF5-CCDD-4325-8B92-28DEEA52ACC9}" dt="2025-06-05T17:22:49.326" v="86" actId="20577"/>
        <pc:sldMkLst>
          <pc:docMk/>
          <pc:sldMk cId="3192053445" sldId="587"/>
        </pc:sldMkLst>
      </pc:sldChg>
      <pc:sldChg chg="modSp mod">
        <pc:chgData name="Phillips, Nicole" userId="ab28c02e-8070-446f-98db-d9b79413d7ec" providerId="ADAL" clId="{35A64BF5-CCDD-4325-8B92-28DEEA52ACC9}" dt="2025-06-05T17:22:53.350" v="88" actId="20577"/>
        <pc:sldMkLst>
          <pc:docMk/>
          <pc:sldMk cId="2190208884" sldId="588"/>
        </pc:sldMkLst>
      </pc:sldChg>
      <pc:sldChg chg="modSp mod">
        <pc:chgData name="Phillips, Nicole" userId="ab28c02e-8070-446f-98db-d9b79413d7ec" providerId="ADAL" clId="{35A64BF5-CCDD-4325-8B92-28DEEA52ACC9}" dt="2025-06-05T17:22:59.303" v="90" actId="20577"/>
        <pc:sldMkLst>
          <pc:docMk/>
          <pc:sldMk cId="3018288603" sldId="589"/>
        </pc:sldMkLst>
      </pc:sldChg>
      <pc:sldChg chg="modSp mod">
        <pc:chgData name="Phillips, Nicole" userId="ab28c02e-8070-446f-98db-d9b79413d7ec" providerId="ADAL" clId="{35A64BF5-CCDD-4325-8B92-28DEEA52ACC9}" dt="2025-06-05T17:23:04.803" v="92" actId="20577"/>
        <pc:sldMkLst>
          <pc:docMk/>
          <pc:sldMk cId="1421788564" sldId="590"/>
        </pc:sldMkLst>
      </pc:sldChg>
      <pc:sldChg chg="modSp mod">
        <pc:chgData name="Phillips, Nicole" userId="ab28c02e-8070-446f-98db-d9b79413d7ec" providerId="ADAL" clId="{35A64BF5-CCDD-4325-8B92-28DEEA52ACC9}" dt="2025-06-05T17:23:18.810" v="96" actId="20577"/>
        <pc:sldMkLst>
          <pc:docMk/>
          <pc:sldMk cId="3305861706" sldId="591"/>
        </pc:sldMkLst>
      </pc:sldChg>
      <pc:sldChg chg="modSp mod">
        <pc:chgData name="Phillips, Nicole" userId="ab28c02e-8070-446f-98db-d9b79413d7ec" providerId="ADAL" clId="{35A64BF5-CCDD-4325-8B92-28DEEA52ACC9}" dt="2025-06-05T17:23:23.305" v="98" actId="20577"/>
        <pc:sldMkLst>
          <pc:docMk/>
          <pc:sldMk cId="3989617069" sldId="592"/>
        </pc:sldMkLst>
      </pc:sldChg>
      <pc:sldChg chg="modSp mod">
        <pc:chgData name="Phillips, Nicole" userId="ab28c02e-8070-446f-98db-d9b79413d7ec" providerId="ADAL" clId="{35A64BF5-CCDD-4325-8B92-28DEEA52ACC9}" dt="2025-06-05T17:23:27.257" v="100" actId="20577"/>
        <pc:sldMkLst>
          <pc:docMk/>
          <pc:sldMk cId="619965072" sldId="593"/>
        </pc:sldMkLst>
      </pc:sldChg>
      <pc:sldChg chg="modSp mod">
        <pc:chgData name="Phillips, Nicole" userId="ab28c02e-8070-446f-98db-d9b79413d7ec" providerId="ADAL" clId="{35A64BF5-CCDD-4325-8B92-28DEEA52ACC9}" dt="2025-06-05T17:23:32.959" v="102" actId="20577"/>
        <pc:sldMkLst>
          <pc:docMk/>
          <pc:sldMk cId="2854867581" sldId="594"/>
        </pc:sldMkLst>
      </pc:sldChg>
      <pc:sldChg chg="modSp mod">
        <pc:chgData name="Phillips, Nicole" userId="ab28c02e-8070-446f-98db-d9b79413d7ec" providerId="ADAL" clId="{35A64BF5-CCDD-4325-8B92-28DEEA52ACC9}" dt="2025-06-05T17:23:36.735" v="104" actId="20577"/>
        <pc:sldMkLst>
          <pc:docMk/>
          <pc:sldMk cId="2788897077" sldId="595"/>
        </pc:sldMkLst>
      </pc:sldChg>
      <pc:sldChg chg="modSp mod">
        <pc:chgData name="Phillips, Nicole" userId="ab28c02e-8070-446f-98db-d9b79413d7ec" providerId="ADAL" clId="{35A64BF5-CCDD-4325-8B92-28DEEA52ACC9}" dt="2025-06-05T17:23:41.736" v="106" actId="20577"/>
        <pc:sldMkLst>
          <pc:docMk/>
          <pc:sldMk cId="1717450392" sldId="596"/>
        </pc:sldMkLst>
      </pc:sldChg>
      <pc:sldChg chg="modSp mod">
        <pc:chgData name="Phillips, Nicole" userId="ab28c02e-8070-446f-98db-d9b79413d7ec" providerId="ADAL" clId="{35A64BF5-CCDD-4325-8B92-28DEEA52ACC9}" dt="2025-06-05T17:21:09.539" v="42" actId="20577"/>
        <pc:sldMkLst>
          <pc:docMk/>
          <pc:sldMk cId="1182331320" sldId="597"/>
        </pc:sldMkLst>
      </pc:sldChg>
      <pc:sldChg chg="modSp mod">
        <pc:chgData name="Phillips, Nicole" userId="ab28c02e-8070-446f-98db-d9b79413d7ec" providerId="ADAL" clId="{35A64BF5-CCDD-4325-8B92-28DEEA52ACC9}" dt="2025-06-05T17:21:14.009" v="44" actId="20577"/>
        <pc:sldMkLst>
          <pc:docMk/>
          <pc:sldMk cId="4035175973" sldId="598"/>
        </pc:sldMkLst>
      </pc:sldChg>
      <pc:sldChg chg="modSp mod">
        <pc:chgData name="Phillips, Nicole" userId="ab28c02e-8070-446f-98db-d9b79413d7ec" providerId="ADAL" clId="{35A64BF5-CCDD-4325-8B92-28DEEA52ACC9}" dt="2025-06-05T17:21:21.762" v="46" actId="20577"/>
        <pc:sldMkLst>
          <pc:docMk/>
          <pc:sldMk cId="4283336364" sldId="599"/>
        </pc:sldMkLst>
      </pc:sldChg>
      <pc:sldChg chg="modSp mod">
        <pc:chgData name="Phillips, Nicole" userId="ab28c02e-8070-446f-98db-d9b79413d7ec" providerId="ADAL" clId="{35A64BF5-CCDD-4325-8B92-28DEEA52ACC9}" dt="2025-06-05T17:21:34.318" v="54" actId="20577"/>
        <pc:sldMkLst>
          <pc:docMk/>
          <pc:sldMk cId="487904539" sldId="600"/>
        </pc:sldMkLst>
      </pc:sldChg>
      <pc:sldChg chg="modSp mod">
        <pc:chgData name="Phillips, Nicole" userId="ab28c02e-8070-446f-98db-d9b79413d7ec" providerId="ADAL" clId="{35A64BF5-CCDD-4325-8B92-28DEEA52ACC9}" dt="2025-06-05T17:21:43.494" v="58" actId="20577"/>
        <pc:sldMkLst>
          <pc:docMk/>
          <pc:sldMk cId="3220039624" sldId="601"/>
        </pc:sldMkLst>
      </pc:sldChg>
      <pc:sldChg chg="modSp mod">
        <pc:chgData name="Phillips, Nicole" userId="ab28c02e-8070-446f-98db-d9b79413d7ec" providerId="ADAL" clId="{35A64BF5-CCDD-4325-8B92-28DEEA52ACC9}" dt="2025-06-05T17:21:48.839" v="60" actId="20577"/>
        <pc:sldMkLst>
          <pc:docMk/>
          <pc:sldMk cId="2271779816" sldId="602"/>
        </pc:sldMkLst>
      </pc:sldChg>
      <pc:sldChg chg="modSp mod">
        <pc:chgData name="Phillips, Nicole" userId="ab28c02e-8070-446f-98db-d9b79413d7ec" providerId="ADAL" clId="{35A64BF5-CCDD-4325-8B92-28DEEA52ACC9}" dt="2025-06-05T17:21:52.929" v="62" actId="20577"/>
        <pc:sldMkLst>
          <pc:docMk/>
          <pc:sldMk cId="1942958574" sldId="603"/>
        </pc:sldMkLst>
      </pc:sldChg>
      <pc:sldChg chg="modSp mod">
        <pc:chgData name="Phillips, Nicole" userId="ab28c02e-8070-446f-98db-d9b79413d7ec" providerId="ADAL" clId="{35A64BF5-CCDD-4325-8B92-28DEEA52ACC9}" dt="2025-06-05T17:21:57.153" v="64" actId="20577"/>
        <pc:sldMkLst>
          <pc:docMk/>
          <pc:sldMk cId="3233252834" sldId="604"/>
        </pc:sldMkLst>
      </pc:sldChg>
      <pc:sldChg chg="modSp mod">
        <pc:chgData name="Phillips, Nicole" userId="ab28c02e-8070-446f-98db-d9b79413d7ec" providerId="ADAL" clId="{35A64BF5-CCDD-4325-8B92-28DEEA52ACC9}" dt="2025-06-05T17:22:04.211" v="66" actId="20577"/>
        <pc:sldMkLst>
          <pc:docMk/>
          <pc:sldMk cId="2635444295" sldId="605"/>
        </pc:sldMkLst>
      </pc:sldChg>
      <pc:sldChg chg="modSp mod">
        <pc:chgData name="Phillips, Nicole" userId="ab28c02e-8070-446f-98db-d9b79413d7ec" providerId="ADAL" clId="{35A64BF5-CCDD-4325-8B92-28DEEA52ACC9}" dt="2025-06-05T17:22:08.754" v="68" actId="20577"/>
        <pc:sldMkLst>
          <pc:docMk/>
          <pc:sldMk cId="1601442572" sldId="606"/>
        </pc:sldMkLst>
      </pc:sldChg>
      <pc:sldChg chg="modSp mod">
        <pc:chgData name="Phillips, Nicole" userId="ab28c02e-8070-446f-98db-d9b79413d7ec" providerId="ADAL" clId="{35A64BF5-CCDD-4325-8B92-28DEEA52ACC9}" dt="2025-06-05T17:22:13.272" v="70" actId="20577"/>
        <pc:sldMkLst>
          <pc:docMk/>
          <pc:sldMk cId="1640306747" sldId="607"/>
        </pc:sldMkLst>
      </pc:sldChg>
      <pc:sldChg chg="modSp mod">
        <pc:chgData name="Phillips, Nicole" userId="ab28c02e-8070-446f-98db-d9b79413d7ec" providerId="ADAL" clId="{35A64BF5-CCDD-4325-8B92-28DEEA52ACC9}" dt="2025-06-05T17:22:18.198" v="72" actId="20577"/>
        <pc:sldMkLst>
          <pc:docMk/>
          <pc:sldMk cId="2370664452" sldId="608"/>
        </pc:sldMkLst>
      </pc:sldChg>
      <pc:sldChg chg="modSp mod">
        <pc:chgData name="Phillips, Nicole" userId="ab28c02e-8070-446f-98db-d9b79413d7ec" providerId="ADAL" clId="{35A64BF5-CCDD-4325-8B92-28DEEA52ACC9}" dt="2025-06-05T17:22:21.907" v="74" actId="20577"/>
        <pc:sldMkLst>
          <pc:docMk/>
          <pc:sldMk cId="2649690490" sldId="609"/>
        </pc:sldMkLst>
      </pc:sldChg>
      <pc:sldChg chg="modSp mod">
        <pc:chgData name="Phillips, Nicole" userId="ab28c02e-8070-446f-98db-d9b79413d7ec" providerId="ADAL" clId="{35A64BF5-CCDD-4325-8B92-28DEEA52ACC9}" dt="2025-06-05T17:22:37.904" v="82" actId="20577"/>
        <pc:sldMkLst>
          <pc:docMk/>
          <pc:sldMk cId="502188657" sldId="611"/>
        </pc:sldMkLst>
      </pc:sldChg>
      <pc:sldChg chg="modSp mod">
        <pc:chgData name="Phillips, Nicole" userId="ab28c02e-8070-446f-98db-d9b79413d7ec" providerId="ADAL" clId="{35A64BF5-CCDD-4325-8B92-28DEEA52ACC9}" dt="2025-06-05T17:22:43.175" v="84" actId="20577"/>
        <pc:sldMkLst>
          <pc:docMk/>
          <pc:sldMk cId="2350059345" sldId="612"/>
        </pc:sldMkLst>
      </pc:sldChg>
      <pc:sldChg chg="modSp mod">
        <pc:chgData name="Phillips, Nicole" userId="ab28c02e-8070-446f-98db-d9b79413d7ec" providerId="ADAL" clId="{35A64BF5-CCDD-4325-8B92-28DEEA52ACC9}" dt="2025-06-05T17:24:21.255" v="112" actId="20577"/>
        <pc:sldMkLst>
          <pc:docMk/>
          <pc:sldMk cId="2608366541" sldId="613"/>
        </pc:sldMkLst>
      </pc:sldChg>
      <pc:sldChg chg="modSp mod">
        <pc:chgData name="Phillips, Nicole" userId="ab28c02e-8070-446f-98db-d9b79413d7ec" providerId="ADAL" clId="{35A64BF5-CCDD-4325-8B92-28DEEA52ACC9}" dt="2025-06-05T17:24:30.048" v="114" actId="20577"/>
        <pc:sldMkLst>
          <pc:docMk/>
          <pc:sldMk cId="2121270116" sldId="614"/>
        </pc:sldMkLst>
      </pc:sldChg>
      <pc:sldChg chg="modSp mod">
        <pc:chgData name="Phillips, Nicole" userId="ab28c02e-8070-446f-98db-d9b79413d7ec" providerId="ADAL" clId="{35A64BF5-CCDD-4325-8B92-28DEEA52ACC9}" dt="2025-06-05T17:24:35.071" v="116" actId="20577"/>
        <pc:sldMkLst>
          <pc:docMk/>
          <pc:sldMk cId="916205263" sldId="615"/>
        </pc:sldMkLst>
      </pc:sldChg>
      <pc:sldChg chg="modSp mod">
        <pc:chgData name="Phillips, Nicole" userId="ab28c02e-8070-446f-98db-d9b79413d7ec" providerId="ADAL" clId="{35A64BF5-CCDD-4325-8B92-28DEEA52ACC9}" dt="2025-06-05T17:24:38.836" v="118" actId="20577"/>
        <pc:sldMkLst>
          <pc:docMk/>
          <pc:sldMk cId="2695709993" sldId="616"/>
        </pc:sldMkLst>
      </pc:sldChg>
      <pc:sldChg chg="modSp mod">
        <pc:chgData name="Phillips, Nicole" userId="ab28c02e-8070-446f-98db-d9b79413d7ec" providerId="ADAL" clId="{35A64BF5-CCDD-4325-8B92-28DEEA52ACC9}" dt="2025-06-05T17:24:44.038" v="120" actId="20577"/>
        <pc:sldMkLst>
          <pc:docMk/>
          <pc:sldMk cId="1643554763" sldId="617"/>
        </pc:sldMkLst>
      </pc:sldChg>
      <pc:sldChg chg="modSp mod">
        <pc:chgData name="Phillips, Nicole" userId="ab28c02e-8070-446f-98db-d9b79413d7ec" providerId="ADAL" clId="{35A64BF5-CCDD-4325-8B92-28DEEA52ACC9}" dt="2025-06-05T17:24:47.999" v="122" actId="20577"/>
        <pc:sldMkLst>
          <pc:docMk/>
          <pc:sldMk cId="1126141441" sldId="618"/>
        </pc:sldMkLst>
      </pc:sldChg>
      <pc:sldChg chg="modSp mod">
        <pc:chgData name="Phillips, Nicole" userId="ab28c02e-8070-446f-98db-d9b79413d7ec" providerId="ADAL" clId="{35A64BF5-CCDD-4325-8B92-28DEEA52ACC9}" dt="2025-06-05T17:24:52.951" v="124" actId="20577"/>
        <pc:sldMkLst>
          <pc:docMk/>
          <pc:sldMk cId="3563957879" sldId="619"/>
        </pc:sldMkLst>
      </pc:sldChg>
      <pc:sldChg chg="modSp mod">
        <pc:chgData name="Phillips, Nicole" userId="ab28c02e-8070-446f-98db-d9b79413d7ec" providerId="ADAL" clId="{35A64BF5-CCDD-4325-8B92-28DEEA52ACC9}" dt="2025-06-05T17:25:23.369" v="140" actId="20577"/>
        <pc:sldMkLst>
          <pc:docMk/>
          <pc:sldMk cId="3558649854" sldId="620"/>
        </pc:sldMkLst>
      </pc:sldChg>
      <pc:sldChg chg="modSp mod">
        <pc:chgData name="Phillips, Nicole" userId="ab28c02e-8070-446f-98db-d9b79413d7ec" providerId="ADAL" clId="{35A64BF5-CCDD-4325-8B92-28DEEA52ACC9}" dt="2025-06-05T17:25:29.563" v="142" actId="20577"/>
        <pc:sldMkLst>
          <pc:docMk/>
          <pc:sldMk cId="3813961742" sldId="621"/>
        </pc:sldMkLst>
      </pc:sldChg>
      <pc:sldChg chg="modSp mod">
        <pc:chgData name="Phillips, Nicole" userId="ab28c02e-8070-446f-98db-d9b79413d7ec" providerId="ADAL" clId="{35A64BF5-CCDD-4325-8B92-28DEEA52ACC9}" dt="2025-06-05T17:25:34.628" v="144" actId="20577"/>
        <pc:sldMkLst>
          <pc:docMk/>
          <pc:sldMk cId="2896277851" sldId="622"/>
        </pc:sldMkLst>
      </pc:sldChg>
      <pc:sldChg chg="modSp mod">
        <pc:chgData name="Phillips, Nicole" userId="ab28c02e-8070-446f-98db-d9b79413d7ec" providerId="ADAL" clId="{35A64BF5-CCDD-4325-8B92-28DEEA52ACC9}" dt="2025-06-05T17:25:40.783" v="146" actId="20577"/>
        <pc:sldMkLst>
          <pc:docMk/>
          <pc:sldMk cId="2894990185" sldId="623"/>
        </pc:sldMkLst>
      </pc:sldChg>
      <pc:sldChg chg="modSp mod">
        <pc:chgData name="Phillips, Nicole" userId="ab28c02e-8070-446f-98db-d9b79413d7ec" providerId="ADAL" clId="{35A64BF5-CCDD-4325-8B92-28DEEA52ACC9}" dt="2025-06-05T17:25:46.333" v="148" actId="20577"/>
        <pc:sldMkLst>
          <pc:docMk/>
          <pc:sldMk cId="2565390248" sldId="624"/>
        </pc:sldMkLst>
      </pc:sldChg>
      <pc:sldChg chg="modSp mod">
        <pc:chgData name="Phillips, Nicole" userId="ab28c02e-8070-446f-98db-d9b79413d7ec" providerId="ADAL" clId="{35A64BF5-CCDD-4325-8B92-28DEEA52ACC9}" dt="2025-06-05T17:25:51.399" v="150" actId="20577"/>
        <pc:sldMkLst>
          <pc:docMk/>
          <pc:sldMk cId="2027871539" sldId="625"/>
        </pc:sldMkLst>
      </pc:sldChg>
      <pc:sldChg chg="modSp mod">
        <pc:chgData name="Phillips, Nicole" userId="ab28c02e-8070-446f-98db-d9b79413d7ec" providerId="ADAL" clId="{35A64BF5-CCDD-4325-8B92-28DEEA52ACC9}" dt="2025-06-05T17:26:00.818" v="152" actId="20577"/>
        <pc:sldMkLst>
          <pc:docMk/>
          <pc:sldMk cId="655240210" sldId="626"/>
        </pc:sldMkLst>
      </pc:sldChg>
      <pc:sldChg chg="modSp mod">
        <pc:chgData name="Phillips, Nicole" userId="ab28c02e-8070-446f-98db-d9b79413d7ec" providerId="ADAL" clId="{35A64BF5-CCDD-4325-8B92-28DEEA52ACC9}" dt="2025-06-05T17:26:06.705" v="154" actId="20577"/>
        <pc:sldMkLst>
          <pc:docMk/>
          <pc:sldMk cId="1995374739" sldId="627"/>
        </pc:sldMkLst>
      </pc:sldChg>
      <pc:sldChg chg="modSp mod">
        <pc:chgData name="Phillips, Nicole" userId="ab28c02e-8070-446f-98db-d9b79413d7ec" providerId="ADAL" clId="{35A64BF5-CCDD-4325-8B92-28DEEA52ACC9}" dt="2025-06-05T17:26:12.175" v="156" actId="20577"/>
        <pc:sldMkLst>
          <pc:docMk/>
          <pc:sldMk cId="1978185229" sldId="628"/>
        </pc:sldMkLst>
      </pc:sldChg>
      <pc:sldChg chg="modSp mod">
        <pc:chgData name="Phillips, Nicole" userId="ab28c02e-8070-446f-98db-d9b79413d7ec" providerId="ADAL" clId="{35A64BF5-CCDD-4325-8B92-28DEEA52ACC9}" dt="2025-06-05T17:26:21.416" v="160" actId="20577"/>
        <pc:sldMkLst>
          <pc:docMk/>
          <pc:sldMk cId="1546895981" sldId="629"/>
        </pc:sldMkLst>
      </pc:sldChg>
      <pc:sldChg chg="modSp mod">
        <pc:chgData name="Phillips, Nicole" userId="ab28c02e-8070-446f-98db-d9b79413d7ec" providerId="ADAL" clId="{35A64BF5-CCDD-4325-8B92-28DEEA52ACC9}" dt="2025-06-05T17:26:25.965" v="162" actId="20577"/>
        <pc:sldMkLst>
          <pc:docMk/>
          <pc:sldMk cId="3852753629" sldId="630"/>
        </pc:sldMkLst>
      </pc:sldChg>
      <pc:sldChg chg="modSp mod">
        <pc:chgData name="Phillips, Nicole" userId="ab28c02e-8070-446f-98db-d9b79413d7ec" providerId="ADAL" clId="{35A64BF5-CCDD-4325-8B92-28DEEA52ACC9}" dt="2025-06-05T17:23:11" v="94" actId="20577"/>
        <pc:sldMkLst>
          <pc:docMk/>
          <pc:sldMk cId="3287884731" sldId="633"/>
        </pc:sldMkLst>
      </pc:sldChg>
    </pc:docChg>
  </pc:docChgLst>
  <pc:docChgLst>
    <pc:chgData name="Guest User" userId="S::urn:spo:tenantanon#00d501fb-5a68-42d6-b3d8-e8b2f16906d4::" providerId="AD" clId="Web-{7BDF2E76-8A6B-91D4-E923-F6C1D2DF0A50}"/>
    <pc:docChg chg="addSld delSld modSld">
      <pc:chgData name="Guest User" userId="S::urn:spo:tenantanon#00d501fb-5a68-42d6-b3d8-e8b2f16906d4::" providerId="AD" clId="Web-{7BDF2E76-8A6B-91D4-E923-F6C1D2DF0A50}" dt="2025-07-23T19:13:00.308" v="19"/>
      <pc:docMkLst>
        <pc:docMk/>
      </pc:docMkLst>
      <pc:sldChg chg="modSp">
        <pc:chgData name="Guest User" userId="S::urn:spo:tenantanon#00d501fb-5a68-42d6-b3d8-e8b2f16906d4::" providerId="AD" clId="Web-{7BDF2E76-8A6B-91D4-E923-F6C1D2DF0A50}" dt="2025-07-23T18:45:49.195" v="2" actId="20577"/>
        <pc:sldMkLst>
          <pc:docMk/>
          <pc:sldMk cId="1381214554" sldId="554"/>
        </pc:sldMkLst>
        <pc:spChg chg="mod">
          <ac:chgData name="Guest User" userId="S::urn:spo:tenantanon#00d501fb-5a68-42d6-b3d8-e8b2f16906d4::" providerId="AD" clId="Web-{7BDF2E76-8A6B-91D4-E923-F6C1D2DF0A50}" dt="2025-07-23T18:45:49.195" v="2" actId="20577"/>
          <ac:spMkLst>
            <pc:docMk/>
            <pc:sldMk cId="1381214554" sldId="554"/>
            <ac:spMk id="11" creationId="{00000000-0000-0000-0000-000000000000}"/>
          </ac:spMkLst>
        </pc:spChg>
      </pc:sldChg>
      <pc:sldChg chg="modSp del">
        <pc:chgData name="Guest User" userId="S::urn:spo:tenantanon#00d501fb-5a68-42d6-b3d8-e8b2f16906d4::" providerId="AD" clId="Web-{7BDF2E76-8A6B-91D4-E923-F6C1D2DF0A50}" dt="2025-07-23T19:12:45.870" v="18"/>
        <pc:sldMkLst>
          <pc:docMk/>
          <pc:sldMk cId="655240210" sldId="626"/>
        </pc:sldMkLst>
      </pc:sldChg>
      <pc:sldChg chg="add">
        <pc:chgData name="Guest User" userId="S::urn:spo:tenantanon#00d501fb-5a68-42d6-b3d8-e8b2f16906d4::" providerId="AD" clId="Web-{7BDF2E76-8A6B-91D4-E923-F6C1D2DF0A50}" dt="2025-07-23T19:13:00.308" v="19"/>
        <pc:sldMkLst>
          <pc:docMk/>
          <pc:sldMk cId="655240210" sldId="641"/>
        </pc:sldMkLst>
      </pc:sldChg>
    </pc:docChg>
  </pc:docChgLst>
  <pc:docChgLst>
    <pc:chgData name="Guest User" userId="S::urn:spo:tenantanon#00d501fb-5a68-42d6-b3d8-e8b2f16906d4::" providerId="AD" clId="Web-{4B29FD64-64C7-477F-2901-7D870582C192}"/>
    <pc:docChg chg="addSld delSld modSld">
      <pc:chgData name="Guest User" userId="S::urn:spo:tenantanon#00d501fb-5a68-42d6-b3d8-e8b2f16906d4::" providerId="AD" clId="Web-{4B29FD64-64C7-477F-2901-7D870582C192}" dt="2025-07-31T14:33:28.357" v="284" actId="14100"/>
      <pc:docMkLst>
        <pc:docMk/>
      </pc:docMkLst>
      <pc:sldChg chg="del">
        <pc:chgData name="Guest User" userId="S::urn:spo:tenantanon#00d501fb-5a68-42d6-b3d8-e8b2f16906d4::" providerId="AD" clId="Web-{4B29FD64-64C7-477F-2901-7D870582C192}" dt="2025-07-31T13:59:33.600" v="116"/>
        <pc:sldMkLst>
          <pc:docMk/>
          <pc:sldMk cId="2262242128" sldId="406"/>
        </pc:sldMkLst>
      </pc:sldChg>
      <pc:sldChg chg="modSp">
        <pc:chgData name="Guest User" userId="S::urn:spo:tenantanon#00d501fb-5a68-42d6-b3d8-e8b2f16906d4::" providerId="AD" clId="Web-{4B29FD64-64C7-477F-2901-7D870582C192}" dt="2025-07-31T14:20:08.222" v="192" actId="14100"/>
        <pc:sldMkLst>
          <pc:docMk/>
          <pc:sldMk cId="512298177" sldId="437"/>
        </pc:sldMkLst>
        <pc:spChg chg="mod">
          <ac:chgData name="Guest User" userId="S::urn:spo:tenantanon#00d501fb-5a68-42d6-b3d8-e8b2f16906d4::" providerId="AD" clId="Web-{4B29FD64-64C7-477F-2901-7D870582C192}" dt="2025-07-31T14:20:08.222" v="192" actId="14100"/>
          <ac:spMkLst>
            <pc:docMk/>
            <pc:sldMk cId="512298177" sldId="437"/>
            <ac:spMk id="3" creationId="{5F9B3402-A939-4481-8C7E-87A1021277DE}"/>
          </ac:spMkLst>
        </pc:spChg>
        <pc:picChg chg="mod">
          <ac:chgData name="Guest User" userId="S::urn:spo:tenantanon#00d501fb-5a68-42d6-b3d8-e8b2f16906d4::" providerId="AD" clId="Web-{4B29FD64-64C7-477F-2901-7D870582C192}" dt="2025-07-31T14:19:31.675" v="159" actId="14100"/>
          <ac:picMkLst>
            <pc:docMk/>
            <pc:sldMk cId="512298177" sldId="437"/>
            <ac:picMk id="6" creationId="{B44B264A-D74D-94ED-35C8-B6B20F4EC839}"/>
          </ac:picMkLst>
        </pc:picChg>
        <pc:picChg chg="mod">
          <ac:chgData name="Guest User" userId="S::urn:spo:tenantanon#00d501fb-5a68-42d6-b3d8-e8b2f16906d4::" providerId="AD" clId="Web-{4B29FD64-64C7-477F-2901-7D870582C192}" dt="2025-07-31T14:19:22.753" v="156" actId="1076"/>
          <ac:picMkLst>
            <pc:docMk/>
            <pc:sldMk cId="512298177" sldId="437"/>
            <ac:picMk id="7" creationId="{9B5F293E-508C-372C-5A74-CCEBFB17DDBF}"/>
          </ac:picMkLst>
        </pc:picChg>
      </pc:sldChg>
      <pc:sldChg chg="delSp modSp">
        <pc:chgData name="Guest User" userId="S::urn:spo:tenantanon#00d501fb-5a68-42d6-b3d8-e8b2f16906d4::" providerId="AD" clId="Web-{4B29FD64-64C7-477F-2901-7D870582C192}" dt="2025-07-31T14:00:48.491" v="120" actId="14100"/>
        <pc:sldMkLst>
          <pc:docMk/>
          <pc:sldMk cId="396942977" sldId="483"/>
        </pc:sldMkLst>
        <pc:spChg chg="mod">
          <ac:chgData name="Guest User" userId="S::urn:spo:tenantanon#00d501fb-5a68-42d6-b3d8-e8b2f16906d4::" providerId="AD" clId="Web-{4B29FD64-64C7-477F-2901-7D870582C192}" dt="2025-07-31T14:00:48.491" v="120" actId="14100"/>
          <ac:spMkLst>
            <pc:docMk/>
            <pc:sldMk cId="396942977" sldId="483"/>
            <ac:spMk id="3" creationId="{B8D1CE58-38A2-62A9-7C3A-431E17AAC717}"/>
          </ac:spMkLst>
        </pc:spChg>
      </pc:sldChg>
      <pc:sldChg chg="modSp">
        <pc:chgData name="Guest User" userId="S::urn:spo:tenantanon#00d501fb-5a68-42d6-b3d8-e8b2f16906d4::" providerId="AD" clId="Web-{4B29FD64-64C7-477F-2901-7D870582C192}" dt="2025-07-31T14:00:20.053" v="119" actId="20577"/>
        <pc:sldMkLst>
          <pc:docMk/>
          <pc:sldMk cId="1887215149" sldId="572"/>
        </pc:sldMkLst>
        <pc:spChg chg="mod">
          <ac:chgData name="Guest User" userId="S::urn:spo:tenantanon#00d501fb-5a68-42d6-b3d8-e8b2f16906d4::" providerId="AD" clId="Web-{4B29FD64-64C7-477F-2901-7D870582C192}" dt="2025-07-31T14:00:20.053" v="119" actId="20577"/>
          <ac:spMkLst>
            <pc:docMk/>
            <pc:sldMk cId="1887215149" sldId="572"/>
            <ac:spMk id="3" creationId="{6356F0C5-F6F9-44EA-BA77-3260DE2EE9B2}"/>
          </ac:spMkLst>
        </pc:spChg>
      </pc:sldChg>
      <pc:sldChg chg="modSp">
        <pc:chgData name="Guest User" userId="S::urn:spo:tenantanon#00d501fb-5a68-42d6-b3d8-e8b2f16906d4::" providerId="AD" clId="Web-{4B29FD64-64C7-477F-2901-7D870582C192}" dt="2025-07-31T14:03:12.413" v="148" actId="20577"/>
        <pc:sldMkLst>
          <pc:docMk/>
          <pc:sldMk cId="2839348726" sldId="573"/>
        </pc:sldMkLst>
        <pc:spChg chg="mod">
          <ac:chgData name="Guest User" userId="S::urn:spo:tenantanon#00d501fb-5a68-42d6-b3d8-e8b2f16906d4::" providerId="AD" clId="Web-{4B29FD64-64C7-477F-2901-7D870582C192}" dt="2025-07-31T14:03:12.413" v="148" actId="20577"/>
          <ac:spMkLst>
            <pc:docMk/>
            <pc:sldMk cId="2839348726" sldId="573"/>
            <ac:spMk id="3" creationId="{F753DE6B-7187-7F67-EC13-B7A324CF58AC}"/>
          </ac:spMkLst>
        </pc:spChg>
      </pc:sldChg>
      <pc:sldChg chg="del">
        <pc:chgData name="Guest User" userId="S::urn:spo:tenantanon#00d501fb-5a68-42d6-b3d8-e8b2f16906d4::" providerId="AD" clId="Web-{4B29FD64-64C7-477F-2901-7D870582C192}" dt="2025-07-31T13:44:08.042" v="0"/>
        <pc:sldMkLst>
          <pc:docMk/>
          <pc:sldMk cId="2583438865" sldId="574"/>
        </pc:sldMkLst>
      </pc:sldChg>
      <pc:sldChg chg="modSp new">
        <pc:chgData name="Guest User" userId="S::urn:spo:tenantanon#00d501fb-5a68-42d6-b3d8-e8b2f16906d4::" providerId="AD" clId="Web-{4B29FD64-64C7-477F-2901-7D870582C192}" dt="2025-07-31T13:46:26.903" v="91" actId="20577"/>
        <pc:sldMkLst>
          <pc:docMk/>
          <pc:sldMk cId="2387475084" sldId="665"/>
        </pc:sldMkLst>
        <pc:spChg chg="mod">
          <ac:chgData name="Guest User" userId="S::urn:spo:tenantanon#00d501fb-5a68-42d6-b3d8-e8b2f16906d4::" providerId="AD" clId="Web-{4B29FD64-64C7-477F-2901-7D870582C192}" dt="2025-07-31T13:45:29.684" v="9" actId="20577"/>
          <ac:spMkLst>
            <pc:docMk/>
            <pc:sldMk cId="2387475084" sldId="665"/>
            <ac:spMk id="2" creationId="{0879DE4C-4159-6C08-EECA-D3CF554E6C36}"/>
          </ac:spMkLst>
        </pc:spChg>
        <pc:spChg chg="mod">
          <ac:chgData name="Guest User" userId="S::urn:spo:tenantanon#00d501fb-5a68-42d6-b3d8-e8b2f16906d4::" providerId="AD" clId="Web-{4B29FD64-64C7-477F-2901-7D870582C192}" dt="2025-07-31T13:46:26.903" v="91" actId="20577"/>
          <ac:spMkLst>
            <pc:docMk/>
            <pc:sldMk cId="2387475084" sldId="665"/>
            <ac:spMk id="3" creationId="{98183079-1E56-5E9B-823E-3F9C3D71F993}"/>
          </ac:spMkLst>
        </pc:spChg>
      </pc:sldChg>
      <pc:sldChg chg="modSp new">
        <pc:chgData name="Guest User" userId="S::urn:spo:tenantanon#00d501fb-5a68-42d6-b3d8-e8b2f16906d4::" providerId="AD" clId="Web-{4B29FD64-64C7-477F-2901-7D870582C192}" dt="2025-07-31T14:28:34.322" v="264" actId="20577"/>
        <pc:sldMkLst>
          <pc:docMk/>
          <pc:sldMk cId="3650485308" sldId="666"/>
        </pc:sldMkLst>
        <pc:spChg chg="mod">
          <ac:chgData name="Guest User" userId="S::urn:spo:tenantanon#00d501fb-5a68-42d6-b3d8-e8b2f16906d4::" providerId="AD" clId="Web-{4B29FD64-64C7-477F-2901-7D870582C192}" dt="2025-07-31T13:58:10.849" v="115" actId="20577"/>
          <ac:spMkLst>
            <pc:docMk/>
            <pc:sldMk cId="3650485308" sldId="666"/>
            <ac:spMk id="2" creationId="{4E1D5615-B46B-0EC2-D922-3A061FB344BC}"/>
          </ac:spMkLst>
        </pc:spChg>
        <pc:spChg chg="mod">
          <ac:chgData name="Guest User" userId="S::urn:spo:tenantanon#00d501fb-5a68-42d6-b3d8-e8b2f16906d4::" providerId="AD" clId="Web-{4B29FD64-64C7-477F-2901-7D870582C192}" dt="2025-07-31T14:28:34.322" v="264" actId="20577"/>
          <ac:spMkLst>
            <pc:docMk/>
            <pc:sldMk cId="3650485308" sldId="666"/>
            <ac:spMk id="3" creationId="{3593356F-AD44-F725-3361-2EF14B0343A8}"/>
          </ac:spMkLst>
        </pc:spChg>
      </pc:sldChg>
      <pc:sldChg chg="modSp new">
        <pc:chgData name="Guest User" userId="S::urn:spo:tenantanon#00d501fb-5a68-42d6-b3d8-e8b2f16906d4::" providerId="AD" clId="Web-{4B29FD64-64C7-477F-2901-7D870582C192}" dt="2025-07-31T14:33:28.357" v="284" actId="14100"/>
        <pc:sldMkLst>
          <pc:docMk/>
          <pc:sldMk cId="334269412" sldId="667"/>
        </pc:sldMkLst>
        <pc:spChg chg="mod">
          <ac:chgData name="Guest User" userId="S::urn:spo:tenantanon#00d501fb-5a68-42d6-b3d8-e8b2f16906d4::" providerId="AD" clId="Web-{4B29FD64-64C7-477F-2901-7D870582C192}" dt="2025-07-31T14:31:54.419" v="276" actId="20577"/>
          <ac:spMkLst>
            <pc:docMk/>
            <pc:sldMk cId="334269412" sldId="667"/>
            <ac:spMk id="2" creationId="{3C94EBE5-C42C-E7B8-A037-8F69D6EF878B}"/>
          </ac:spMkLst>
        </pc:spChg>
        <pc:spChg chg="mod">
          <ac:chgData name="Guest User" userId="S::urn:spo:tenantanon#00d501fb-5a68-42d6-b3d8-e8b2f16906d4::" providerId="AD" clId="Web-{4B29FD64-64C7-477F-2901-7D870582C192}" dt="2025-07-31T14:33:28.357" v="284" actId="14100"/>
          <ac:spMkLst>
            <pc:docMk/>
            <pc:sldMk cId="334269412" sldId="667"/>
            <ac:spMk id="3" creationId="{C79CFA7C-8330-6834-7971-587F2D92F522}"/>
          </ac:spMkLst>
        </pc:spChg>
      </pc:sldChg>
      <pc:sldChg chg="modSp new del">
        <pc:chgData name="Guest User" userId="S::urn:spo:tenantanon#00d501fb-5a68-42d6-b3d8-e8b2f16906d4::" providerId="AD" clId="Web-{4B29FD64-64C7-477F-2901-7D870582C192}" dt="2025-07-31T14:31:38.887" v="271"/>
        <pc:sldMkLst>
          <pc:docMk/>
          <pc:sldMk cId="3002214858" sldId="667"/>
        </pc:sldMkLst>
      </pc:sldChg>
      <pc:sldChg chg="modSp new del">
        <pc:chgData name="Guest User" userId="S::urn:spo:tenantanon#00d501fb-5a68-42d6-b3d8-e8b2f16906d4::" providerId="AD" clId="Web-{4B29FD64-64C7-477F-2901-7D870582C192}" dt="2025-07-31T14:20:03.316" v="191"/>
        <pc:sldMkLst>
          <pc:docMk/>
          <pc:sldMk cId="3606899263" sldId="667"/>
        </pc:sldMkLst>
      </pc:sldChg>
    </pc:docChg>
  </pc:docChgLst>
  <pc:docChgLst>
    <pc:chgData name="Guest User" userId="S::urn:spo:tenantanon#00d501fb-5a68-42d6-b3d8-e8b2f16906d4::" providerId="AD" clId="Web-{BE785A42-695A-3579-2339-52F7A213629E}"/>
    <pc:docChg chg="addSld modSld sldOrd">
      <pc:chgData name="Guest User" userId="S::urn:spo:tenantanon#00d501fb-5a68-42d6-b3d8-e8b2f16906d4::" providerId="AD" clId="Web-{BE785A42-695A-3579-2339-52F7A213629E}" dt="2025-07-22T15:52:07.770" v="385" actId="20577"/>
      <pc:docMkLst>
        <pc:docMk/>
      </pc:docMkLst>
      <pc:sldChg chg="modSp">
        <pc:chgData name="Guest User" userId="S::urn:spo:tenantanon#00d501fb-5a68-42d6-b3d8-e8b2f16906d4::" providerId="AD" clId="Web-{BE785A42-695A-3579-2339-52F7A213629E}" dt="2025-07-22T15:21:57.593" v="1" actId="20577"/>
        <pc:sldMkLst>
          <pc:docMk/>
          <pc:sldMk cId="3537561335" sldId="579"/>
        </pc:sldMkLst>
        <pc:spChg chg="mod">
          <ac:chgData name="Guest User" userId="S::urn:spo:tenantanon#00d501fb-5a68-42d6-b3d8-e8b2f16906d4::" providerId="AD" clId="Web-{BE785A42-695A-3579-2339-52F7A213629E}" dt="2025-07-22T15:21:57.593" v="1" actId="20577"/>
          <ac:spMkLst>
            <pc:docMk/>
            <pc:sldMk cId="3537561335" sldId="579"/>
            <ac:spMk id="3" creationId="{7594EFEE-A079-1CC4-077A-47F7A5526E88}"/>
          </ac:spMkLst>
        </pc:spChg>
      </pc:sldChg>
      <pc:sldChg chg="mod modShow">
        <pc:chgData name="Guest User" userId="S::urn:spo:tenantanon#00d501fb-5a68-42d6-b3d8-e8b2f16906d4::" providerId="AD" clId="Web-{BE785A42-695A-3579-2339-52F7A213629E}" dt="2025-07-22T15:22:24.984" v="2"/>
        <pc:sldMkLst>
          <pc:docMk/>
          <pc:sldMk cId="3069124021" sldId="582"/>
        </pc:sldMkLst>
      </pc:sldChg>
      <pc:sldChg chg="modSp">
        <pc:chgData name="Guest User" userId="S::urn:spo:tenantanon#00d501fb-5a68-42d6-b3d8-e8b2f16906d4::" providerId="AD" clId="Web-{BE785A42-695A-3579-2339-52F7A213629E}" dt="2025-07-22T15:52:07.770" v="385" actId="20577"/>
        <pc:sldMkLst>
          <pc:docMk/>
          <pc:sldMk cId="3263352691" sldId="584"/>
        </pc:sldMkLst>
        <pc:spChg chg="mod">
          <ac:chgData name="Guest User" userId="S::urn:spo:tenantanon#00d501fb-5a68-42d6-b3d8-e8b2f16906d4::" providerId="AD" clId="Web-{BE785A42-695A-3579-2339-52F7A213629E}" dt="2025-07-22T15:52:07.770" v="385" actId="20577"/>
          <ac:spMkLst>
            <pc:docMk/>
            <pc:sldMk cId="3263352691" sldId="584"/>
            <ac:spMk id="3" creationId="{82B48147-B56C-D56A-8378-874E14A271C3}"/>
          </ac:spMkLst>
        </pc:spChg>
      </pc:sldChg>
      <pc:sldChg chg="modSp">
        <pc:chgData name="Guest User" userId="S::urn:spo:tenantanon#00d501fb-5a68-42d6-b3d8-e8b2f16906d4::" providerId="AD" clId="Web-{BE785A42-695A-3579-2339-52F7A213629E}" dt="2025-07-22T15:25:41.523" v="71" actId="20577"/>
        <pc:sldMkLst>
          <pc:docMk/>
          <pc:sldMk cId="4124329583" sldId="586"/>
        </pc:sldMkLst>
        <pc:spChg chg="mod">
          <ac:chgData name="Guest User" userId="S::urn:spo:tenantanon#00d501fb-5a68-42d6-b3d8-e8b2f16906d4::" providerId="AD" clId="Web-{BE785A42-695A-3579-2339-52F7A213629E}" dt="2025-07-22T15:25:41.523" v="71" actId="20577"/>
          <ac:spMkLst>
            <pc:docMk/>
            <pc:sldMk cId="4124329583" sldId="586"/>
            <ac:spMk id="8" creationId="{B719F47A-28BE-033B-2112-C36EC4E6CA9D}"/>
          </ac:spMkLst>
        </pc:spChg>
      </pc:sldChg>
      <pc:sldChg chg="ord">
        <pc:chgData name="Guest User" userId="S::urn:spo:tenantanon#00d501fb-5a68-42d6-b3d8-e8b2f16906d4::" providerId="AD" clId="Web-{BE785A42-695A-3579-2339-52F7A213629E}" dt="2025-07-22T15:41:49.559" v="297"/>
        <pc:sldMkLst>
          <pc:docMk/>
          <pc:sldMk cId="4122656055" sldId="638"/>
        </pc:sldMkLst>
      </pc:sldChg>
      <pc:sldChg chg="modSp new">
        <pc:chgData name="Guest User" userId="S::urn:spo:tenantanon#00d501fb-5a68-42d6-b3d8-e8b2f16906d4::" providerId="AD" clId="Web-{BE785A42-695A-3579-2339-52F7A213629E}" dt="2025-07-22T15:36:21.187" v="296" actId="20577"/>
        <pc:sldMkLst>
          <pc:docMk/>
          <pc:sldMk cId="2116568442" sldId="640"/>
        </pc:sldMkLst>
        <pc:spChg chg="mod">
          <ac:chgData name="Guest User" userId="S::urn:spo:tenantanon#00d501fb-5a68-42d6-b3d8-e8b2f16906d4::" providerId="AD" clId="Web-{BE785A42-695A-3579-2339-52F7A213629E}" dt="2025-07-22T15:31:19.004" v="168" actId="20577"/>
          <ac:spMkLst>
            <pc:docMk/>
            <pc:sldMk cId="2116568442" sldId="640"/>
            <ac:spMk id="2" creationId="{AE16D80B-6C1D-711E-FF95-4EC82098F912}"/>
          </ac:spMkLst>
        </pc:spChg>
        <pc:spChg chg="mod">
          <ac:chgData name="Guest User" userId="S::urn:spo:tenantanon#00d501fb-5a68-42d6-b3d8-e8b2f16906d4::" providerId="AD" clId="Web-{BE785A42-695A-3579-2339-52F7A213629E}" dt="2025-07-22T15:36:21.187" v="296" actId="20577"/>
          <ac:spMkLst>
            <pc:docMk/>
            <pc:sldMk cId="2116568442" sldId="640"/>
            <ac:spMk id="3" creationId="{B3E38ADB-120B-D378-B2CB-0BDBA843468D}"/>
          </ac:spMkLst>
        </pc:spChg>
      </pc:sldChg>
    </pc:docChg>
  </pc:docChgLst>
  <pc:docChgLst>
    <pc:chgData name="Krogh, Brian" userId="S::12148484@nwtc.edu::17df2a02-374a-4c48-ba5a-c0beb497729d" providerId="AD" clId="Web-{502B17AE-142F-40AD-5543-4D318EC9DE1A}"/>
    <pc:docChg chg="modSld">
      <pc:chgData name="Krogh, Brian" userId="S::12148484@nwtc.edu::17df2a02-374a-4c48-ba5a-c0beb497729d" providerId="AD" clId="Web-{502B17AE-142F-40AD-5543-4D318EC9DE1A}" dt="2025-08-08T13:14:02.943" v="64" actId="20577"/>
      <pc:docMkLst>
        <pc:docMk/>
      </pc:docMkLst>
      <pc:sldChg chg="modSp">
        <pc:chgData name="Krogh, Brian" userId="S::12148484@nwtc.edu::17df2a02-374a-4c48-ba5a-c0beb497729d" providerId="AD" clId="Web-{502B17AE-142F-40AD-5543-4D318EC9DE1A}" dt="2025-08-08T12:58:54.442" v="24" actId="20577"/>
        <pc:sldMkLst>
          <pc:docMk/>
          <pc:sldMk cId="441287299" sldId="562"/>
        </pc:sldMkLst>
        <pc:spChg chg="mod">
          <ac:chgData name="Krogh, Brian" userId="S::12148484@nwtc.edu::17df2a02-374a-4c48-ba5a-c0beb497729d" providerId="AD" clId="Web-{502B17AE-142F-40AD-5543-4D318EC9DE1A}" dt="2025-08-08T12:58:54.442" v="24" actId="20577"/>
          <ac:spMkLst>
            <pc:docMk/>
            <pc:sldMk cId="441287299" sldId="562"/>
            <ac:spMk id="3" creationId="{D873F7E0-6C4B-2D5C-334C-D2AA62809EB9}"/>
          </ac:spMkLst>
        </pc:spChg>
      </pc:sldChg>
      <pc:sldChg chg="modSp">
        <pc:chgData name="Krogh, Brian" userId="S::12148484@nwtc.edu::17df2a02-374a-4c48-ba5a-c0beb497729d" providerId="AD" clId="Web-{502B17AE-142F-40AD-5543-4D318EC9DE1A}" dt="2025-08-08T12:59:21.929" v="42" actId="20577"/>
        <pc:sldMkLst>
          <pc:docMk/>
          <pc:sldMk cId="930380212" sldId="564"/>
        </pc:sldMkLst>
        <pc:spChg chg="mod">
          <ac:chgData name="Krogh, Brian" userId="S::12148484@nwtc.edu::17df2a02-374a-4c48-ba5a-c0beb497729d" providerId="AD" clId="Web-{502B17AE-142F-40AD-5543-4D318EC9DE1A}" dt="2025-08-08T12:59:21.929" v="42" actId="20577"/>
          <ac:spMkLst>
            <pc:docMk/>
            <pc:sldMk cId="930380212" sldId="564"/>
            <ac:spMk id="3" creationId="{17AC8139-C977-D971-D523-19243D188E88}"/>
          </ac:spMkLst>
        </pc:spChg>
      </pc:sldChg>
      <pc:sldChg chg="modSp">
        <pc:chgData name="Krogh, Brian" userId="S::12148484@nwtc.edu::17df2a02-374a-4c48-ba5a-c0beb497729d" providerId="AD" clId="Web-{502B17AE-142F-40AD-5543-4D318EC9DE1A}" dt="2025-08-08T13:14:02.943" v="64" actId="20577"/>
        <pc:sldMkLst>
          <pc:docMk/>
          <pc:sldMk cId="611310166" sldId="632"/>
        </pc:sldMkLst>
        <pc:spChg chg="mod">
          <ac:chgData name="Krogh, Brian" userId="S::12148484@nwtc.edu::17df2a02-374a-4c48-ba5a-c0beb497729d" providerId="AD" clId="Web-{502B17AE-142F-40AD-5543-4D318EC9DE1A}" dt="2025-08-08T13:14:02.943" v="64" actId="20577"/>
          <ac:spMkLst>
            <pc:docMk/>
            <pc:sldMk cId="611310166" sldId="632"/>
            <ac:spMk id="3" creationId="{B1D5A316-E6CD-3CD0-E513-564FA9CE9528}"/>
          </ac:spMkLst>
        </pc:spChg>
      </pc:sldChg>
    </pc:docChg>
  </pc:docChgLst>
</pc:chgInfo>
</file>

<file path=ppt/comments/modernComment_108_CB0297BA.xml><?xml version="1.0" encoding="utf-8"?>
<p188:cmLst xmlns:a="http://schemas.openxmlformats.org/drawingml/2006/main" xmlns:r="http://schemas.openxmlformats.org/officeDocument/2006/relationships" xmlns:p188="http://schemas.microsoft.com/office/powerpoint/2018/8/main">
  <p188:cm id="{34EB8EBD-F48F-41B6-8EFA-00E7AB250FA2}" authorId="{2CBB8E97-A07A-F5CA-9932-F6BD4BC786FF}" created="2025-07-10T18:21:24.877">
    <pc:sldMkLst xmlns:pc="http://schemas.microsoft.com/office/powerpoint/2013/main/command">
      <pc:docMk/>
      <pc:sldMk cId="3405944762" sldId="264"/>
    </pc:sldMkLst>
    <p188:txBody>
      <a:bodyPr/>
      <a:lstStyle/>
      <a:p>
        <a:r>
          <a:rPr lang="en-US"/>
          <a:t>We need a new screenshot with the mission without the typo</a:t>
        </a:r>
      </a:p>
    </p188:txBody>
    <p188:extLst>
      <p:ext xmlns:p="http://schemas.openxmlformats.org/presentationml/2006/main" uri="{57CB4572-C831-44C2-8A1C-0ADB6CCDFE69}">
        <p223:reactions xmlns:p223="http://schemas.microsoft.com/office/powerpoint/2022/03/main">
          <p223:rxn type="👍">
            <p223:instance time="2025-07-29T16:27:23.571" authorId="{E91B27FE-C917-46E8-BA3C-0C285B92EABE}"/>
          </p223:rxn>
        </p223:reactions>
      </p:ext>
    </p188:extLst>
  </p188:cm>
</p188:cmLst>
</file>

<file path=ppt/diagrams/_rels/data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svg"/><Relationship Id="rId1" Type="http://schemas.openxmlformats.org/officeDocument/2006/relationships/image" Target="../media/image30.png"/><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3.svg"/></Relationships>
</file>

<file path=ppt/diagrams/_rels/drawing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svg"/><Relationship Id="rId1" Type="http://schemas.openxmlformats.org/officeDocument/2006/relationships/image" Target="../media/image30.png"/><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3.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C64E35-422B-4481-8E51-9D8B8AB02819}" type="doc">
      <dgm:prSet loTypeId="urn:microsoft.com/office/officeart/2005/8/layout/vProcess5" loCatId="process" qsTypeId="urn:microsoft.com/office/officeart/2005/8/quickstyle/simple1" qsCatId="simple" csTypeId="urn:microsoft.com/office/officeart/2005/8/colors/accent1_2" csCatId="accent1"/>
      <dgm:spPr/>
      <dgm:t>
        <a:bodyPr/>
        <a:lstStyle/>
        <a:p>
          <a:endParaRPr lang="en-US"/>
        </a:p>
      </dgm:t>
    </dgm:pt>
    <dgm:pt modelId="{EDCD008C-B68E-441B-88B0-7499B5CC2FF4}">
      <dgm:prSet/>
      <dgm:spPr/>
      <dgm:t>
        <a:bodyPr/>
        <a:lstStyle/>
        <a:p>
          <a:r>
            <a:rPr lang="en-US"/>
            <a:t>Faculty can run reports to verify all student charting has been reviewed and co-signed. </a:t>
          </a:r>
        </a:p>
      </dgm:t>
    </dgm:pt>
    <dgm:pt modelId="{92BBDD5C-AD15-46F9-B1A9-2C9C51AEBBCE}" type="parTrans" cxnId="{6B0B095F-7177-4BA2-9245-20B6E57694CF}">
      <dgm:prSet/>
      <dgm:spPr/>
      <dgm:t>
        <a:bodyPr/>
        <a:lstStyle/>
        <a:p>
          <a:endParaRPr lang="en-US"/>
        </a:p>
      </dgm:t>
    </dgm:pt>
    <dgm:pt modelId="{F4AC6A7F-26A1-4D16-BFD7-3C508869255D}" type="sibTrans" cxnId="{6B0B095F-7177-4BA2-9245-20B6E57694CF}">
      <dgm:prSet/>
      <dgm:spPr/>
      <dgm:t>
        <a:bodyPr/>
        <a:lstStyle/>
        <a:p>
          <a:endParaRPr lang="en-US"/>
        </a:p>
      </dgm:t>
    </dgm:pt>
    <dgm:pt modelId="{9E68919E-040C-4B8C-8696-3B411AA7A359}">
      <dgm:prSet/>
      <dgm:spPr/>
      <dgm:t>
        <a:bodyPr/>
        <a:lstStyle/>
        <a:p>
          <a:r>
            <a:rPr lang="en-US"/>
            <a:t>Select the appropriate reports and click run:</a:t>
          </a:r>
        </a:p>
      </dgm:t>
    </dgm:pt>
    <dgm:pt modelId="{989B10B9-2B9D-4E28-B729-BEEE1C8D5DDF}" type="parTrans" cxnId="{B14249E5-E3D0-4109-AB72-21BACE056A1B}">
      <dgm:prSet/>
      <dgm:spPr/>
      <dgm:t>
        <a:bodyPr/>
        <a:lstStyle/>
        <a:p>
          <a:endParaRPr lang="en-US"/>
        </a:p>
      </dgm:t>
    </dgm:pt>
    <dgm:pt modelId="{B628DF25-6153-4163-98F5-6FBBA9FDD849}" type="sibTrans" cxnId="{B14249E5-E3D0-4109-AB72-21BACE056A1B}">
      <dgm:prSet/>
      <dgm:spPr/>
      <dgm:t>
        <a:bodyPr/>
        <a:lstStyle/>
        <a:p>
          <a:endParaRPr lang="en-US"/>
        </a:p>
      </dgm:t>
    </dgm:pt>
    <dgm:pt modelId="{39FE4742-E467-48B5-81F6-8D8D863219A4}">
      <dgm:prSet/>
      <dgm:spPr/>
      <dgm:t>
        <a:bodyPr/>
        <a:lstStyle/>
        <a:p>
          <a:r>
            <a:rPr lang="en-US"/>
            <a:t>BLN IP LPN/SNT/GN Missing </a:t>
          </a:r>
          <a:r>
            <a:rPr lang="en-US" b="1"/>
            <a:t>“My”</a:t>
          </a:r>
          <a:r>
            <a:rPr lang="en-US"/>
            <a:t> Cosign for Flowsheets and BLN BPC LPN/SNT/GN </a:t>
          </a:r>
        </a:p>
      </dgm:t>
    </dgm:pt>
    <dgm:pt modelId="{390BCBB8-AA15-41EF-8493-41282E8A505A}" type="parTrans" cxnId="{C5C435F8-C919-445D-BBA9-9DA2DCA44932}">
      <dgm:prSet/>
      <dgm:spPr/>
      <dgm:t>
        <a:bodyPr/>
        <a:lstStyle/>
        <a:p>
          <a:endParaRPr lang="en-US"/>
        </a:p>
      </dgm:t>
    </dgm:pt>
    <dgm:pt modelId="{B592708F-2180-43A0-9781-FAA773651D79}" type="sibTrans" cxnId="{C5C435F8-C919-445D-BBA9-9DA2DCA44932}">
      <dgm:prSet/>
      <dgm:spPr/>
      <dgm:t>
        <a:bodyPr/>
        <a:lstStyle/>
        <a:p>
          <a:endParaRPr lang="en-US"/>
        </a:p>
      </dgm:t>
    </dgm:pt>
    <dgm:pt modelId="{01CCF7F6-B12E-4459-8160-F5A5CF76A0A5}">
      <dgm:prSet/>
      <dgm:spPr/>
      <dgm:t>
        <a:bodyPr/>
        <a:lstStyle/>
        <a:p>
          <a:r>
            <a:rPr lang="en-US"/>
            <a:t>Missing My Cosign for Flowsheets will look for any of your patients in the department you are currently logged into needing flowsheets cosigned. </a:t>
          </a:r>
        </a:p>
      </dgm:t>
    </dgm:pt>
    <dgm:pt modelId="{5779CA48-F36C-4C5A-8331-B54F109E9ABD}" type="parTrans" cxnId="{BEAE4069-3B08-4753-BD4A-88525DF5F916}">
      <dgm:prSet/>
      <dgm:spPr/>
      <dgm:t>
        <a:bodyPr/>
        <a:lstStyle/>
        <a:p>
          <a:endParaRPr lang="en-US"/>
        </a:p>
      </dgm:t>
    </dgm:pt>
    <dgm:pt modelId="{FCBC5FA7-6D74-40CC-81C1-D35B7464EA35}" type="sibTrans" cxnId="{BEAE4069-3B08-4753-BD4A-88525DF5F916}">
      <dgm:prSet/>
      <dgm:spPr/>
      <dgm:t>
        <a:bodyPr/>
        <a:lstStyle/>
        <a:p>
          <a:endParaRPr lang="en-US"/>
        </a:p>
      </dgm:t>
    </dgm:pt>
    <dgm:pt modelId="{F2B24FC0-48AB-4675-953D-F77BF7E0FD23}" type="pres">
      <dgm:prSet presAssocID="{FDC64E35-422B-4481-8E51-9D8B8AB02819}" presName="outerComposite" presStyleCnt="0">
        <dgm:presLayoutVars>
          <dgm:chMax val="5"/>
          <dgm:dir/>
          <dgm:resizeHandles val="exact"/>
        </dgm:presLayoutVars>
      </dgm:prSet>
      <dgm:spPr/>
    </dgm:pt>
    <dgm:pt modelId="{BBEC4E2A-868C-4AB2-AC32-30107FF19D24}" type="pres">
      <dgm:prSet presAssocID="{FDC64E35-422B-4481-8E51-9D8B8AB02819}" presName="dummyMaxCanvas" presStyleCnt="0">
        <dgm:presLayoutVars/>
      </dgm:prSet>
      <dgm:spPr/>
    </dgm:pt>
    <dgm:pt modelId="{19D400F4-0E1B-4818-BD71-50807FBEE936}" type="pres">
      <dgm:prSet presAssocID="{FDC64E35-422B-4481-8E51-9D8B8AB02819}" presName="FourNodes_1" presStyleLbl="node1" presStyleIdx="0" presStyleCnt="4">
        <dgm:presLayoutVars>
          <dgm:bulletEnabled val="1"/>
        </dgm:presLayoutVars>
      </dgm:prSet>
      <dgm:spPr/>
    </dgm:pt>
    <dgm:pt modelId="{E0240AF0-2CA8-4DD2-974F-C486901ADF8B}" type="pres">
      <dgm:prSet presAssocID="{FDC64E35-422B-4481-8E51-9D8B8AB02819}" presName="FourNodes_2" presStyleLbl="node1" presStyleIdx="1" presStyleCnt="4">
        <dgm:presLayoutVars>
          <dgm:bulletEnabled val="1"/>
        </dgm:presLayoutVars>
      </dgm:prSet>
      <dgm:spPr/>
    </dgm:pt>
    <dgm:pt modelId="{97706FF2-CBBE-4CFB-A835-D2A3A145FCC9}" type="pres">
      <dgm:prSet presAssocID="{FDC64E35-422B-4481-8E51-9D8B8AB02819}" presName="FourNodes_3" presStyleLbl="node1" presStyleIdx="2" presStyleCnt="4">
        <dgm:presLayoutVars>
          <dgm:bulletEnabled val="1"/>
        </dgm:presLayoutVars>
      </dgm:prSet>
      <dgm:spPr/>
    </dgm:pt>
    <dgm:pt modelId="{9EE66E28-409B-4246-B686-DC3E9D516B5F}" type="pres">
      <dgm:prSet presAssocID="{FDC64E35-422B-4481-8E51-9D8B8AB02819}" presName="FourNodes_4" presStyleLbl="node1" presStyleIdx="3" presStyleCnt="4">
        <dgm:presLayoutVars>
          <dgm:bulletEnabled val="1"/>
        </dgm:presLayoutVars>
      </dgm:prSet>
      <dgm:spPr/>
    </dgm:pt>
    <dgm:pt modelId="{E4EFE2A2-0B5E-43A7-92E5-5A5B37A5688B}" type="pres">
      <dgm:prSet presAssocID="{FDC64E35-422B-4481-8E51-9D8B8AB02819}" presName="FourConn_1-2" presStyleLbl="fgAccFollowNode1" presStyleIdx="0" presStyleCnt="3">
        <dgm:presLayoutVars>
          <dgm:bulletEnabled val="1"/>
        </dgm:presLayoutVars>
      </dgm:prSet>
      <dgm:spPr/>
    </dgm:pt>
    <dgm:pt modelId="{C997CF4B-45A0-4B8E-BD27-FBAB8C108F0A}" type="pres">
      <dgm:prSet presAssocID="{FDC64E35-422B-4481-8E51-9D8B8AB02819}" presName="FourConn_2-3" presStyleLbl="fgAccFollowNode1" presStyleIdx="1" presStyleCnt="3">
        <dgm:presLayoutVars>
          <dgm:bulletEnabled val="1"/>
        </dgm:presLayoutVars>
      </dgm:prSet>
      <dgm:spPr/>
    </dgm:pt>
    <dgm:pt modelId="{F598A09E-6DBC-4476-B130-07303844D3C8}" type="pres">
      <dgm:prSet presAssocID="{FDC64E35-422B-4481-8E51-9D8B8AB02819}" presName="FourConn_3-4" presStyleLbl="fgAccFollowNode1" presStyleIdx="2" presStyleCnt="3">
        <dgm:presLayoutVars>
          <dgm:bulletEnabled val="1"/>
        </dgm:presLayoutVars>
      </dgm:prSet>
      <dgm:spPr/>
    </dgm:pt>
    <dgm:pt modelId="{0C73E674-6CB1-4304-81D7-4F89DB261C3C}" type="pres">
      <dgm:prSet presAssocID="{FDC64E35-422B-4481-8E51-9D8B8AB02819}" presName="FourNodes_1_text" presStyleLbl="node1" presStyleIdx="3" presStyleCnt="4">
        <dgm:presLayoutVars>
          <dgm:bulletEnabled val="1"/>
        </dgm:presLayoutVars>
      </dgm:prSet>
      <dgm:spPr/>
    </dgm:pt>
    <dgm:pt modelId="{12C4A1C0-A8A1-4520-863C-B6D67855BBC2}" type="pres">
      <dgm:prSet presAssocID="{FDC64E35-422B-4481-8E51-9D8B8AB02819}" presName="FourNodes_2_text" presStyleLbl="node1" presStyleIdx="3" presStyleCnt="4">
        <dgm:presLayoutVars>
          <dgm:bulletEnabled val="1"/>
        </dgm:presLayoutVars>
      </dgm:prSet>
      <dgm:spPr/>
    </dgm:pt>
    <dgm:pt modelId="{24CA9945-C404-4AFD-966A-2257BF4FDB4B}" type="pres">
      <dgm:prSet presAssocID="{FDC64E35-422B-4481-8E51-9D8B8AB02819}" presName="FourNodes_3_text" presStyleLbl="node1" presStyleIdx="3" presStyleCnt="4">
        <dgm:presLayoutVars>
          <dgm:bulletEnabled val="1"/>
        </dgm:presLayoutVars>
      </dgm:prSet>
      <dgm:spPr/>
    </dgm:pt>
    <dgm:pt modelId="{00C87156-0F5E-4A19-9C63-BDBC33466F1F}" type="pres">
      <dgm:prSet presAssocID="{FDC64E35-422B-4481-8E51-9D8B8AB02819}" presName="FourNodes_4_text" presStyleLbl="node1" presStyleIdx="3" presStyleCnt="4">
        <dgm:presLayoutVars>
          <dgm:bulletEnabled val="1"/>
        </dgm:presLayoutVars>
      </dgm:prSet>
      <dgm:spPr/>
    </dgm:pt>
  </dgm:ptLst>
  <dgm:cxnLst>
    <dgm:cxn modelId="{99640C26-9319-4CEB-832A-1BD41450298F}" type="presOf" srcId="{FDC64E35-422B-4481-8E51-9D8B8AB02819}" destId="{F2B24FC0-48AB-4675-953D-F77BF7E0FD23}" srcOrd="0" destOrd="0" presId="urn:microsoft.com/office/officeart/2005/8/layout/vProcess5"/>
    <dgm:cxn modelId="{7111E65C-FA39-4768-9362-8DDB60B96747}" type="presOf" srcId="{9E68919E-040C-4B8C-8696-3B411AA7A359}" destId="{12C4A1C0-A8A1-4520-863C-B6D67855BBC2}" srcOrd="1" destOrd="0" presId="urn:microsoft.com/office/officeart/2005/8/layout/vProcess5"/>
    <dgm:cxn modelId="{6B0B095F-7177-4BA2-9245-20B6E57694CF}" srcId="{FDC64E35-422B-4481-8E51-9D8B8AB02819}" destId="{EDCD008C-B68E-441B-88B0-7499B5CC2FF4}" srcOrd="0" destOrd="0" parTransId="{92BBDD5C-AD15-46F9-B1A9-2C9C51AEBBCE}" sibTransId="{F4AC6A7F-26A1-4D16-BFD7-3C508869255D}"/>
    <dgm:cxn modelId="{355C1942-450A-4E36-A0E5-99BEB1543086}" type="presOf" srcId="{01CCF7F6-B12E-4459-8160-F5A5CF76A0A5}" destId="{00C87156-0F5E-4A19-9C63-BDBC33466F1F}" srcOrd="1" destOrd="0" presId="urn:microsoft.com/office/officeart/2005/8/layout/vProcess5"/>
    <dgm:cxn modelId="{78B10864-20E2-4BE0-8A16-FEA9C13F4875}" type="presOf" srcId="{01CCF7F6-B12E-4459-8160-F5A5CF76A0A5}" destId="{9EE66E28-409B-4246-B686-DC3E9D516B5F}" srcOrd="0" destOrd="0" presId="urn:microsoft.com/office/officeart/2005/8/layout/vProcess5"/>
    <dgm:cxn modelId="{BEAE4069-3B08-4753-BD4A-88525DF5F916}" srcId="{FDC64E35-422B-4481-8E51-9D8B8AB02819}" destId="{01CCF7F6-B12E-4459-8160-F5A5CF76A0A5}" srcOrd="3" destOrd="0" parTransId="{5779CA48-F36C-4C5A-8331-B54F109E9ABD}" sibTransId="{FCBC5FA7-6D74-40CC-81C1-D35B7464EA35}"/>
    <dgm:cxn modelId="{62A3E477-9D96-4274-B404-D7F36CEB1775}" type="presOf" srcId="{EDCD008C-B68E-441B-88B0-7499B5CC2FF4}" destId="{19D400F4-0E1B-4818-BD71-50807FBEE936}" srcOrd="0" destOrd="0" presId="urn:microsoft.com/office/officeart/2005/8/layout/vProcess5"/>
    <dgm:cxn modelId="{96B9E787-A4C4-4CBE-8A4D-BEE7556F77BF}" type="presOf" srcId="{39FE4742-E467-48B5-81F6-8D8D863219A4}" destId="{24CA9945-C404-4AFD-966A-2257BF4FDB4B}" srcOrd="1" destOrd="0" presId="urn:microsoft.com/office/officeart/2005/8/layout/vProcess5"/>
    <dgm:cxn modelId="{C47EAD8A-80DF-4CE8-ADC9-9A8DCAC0595B}" type="presOf" srcId="{F4AC6A7F-26A1-4D16-BFD7-3C508869255D}" destId="{E4EFE2A2-0B5E-43A7-92E5-5A5B37A5688B}" srcOrd="0" destOrd="0" presId="urn:microsoft.com/office/officeart/2005/8/layout/vProcess5"/>
    <dgm:cxn modelId="{B15457CE-D066-4DAD-AFD7-0C6EE1AEF8CF}" type="presOf" srcId="{B592708F-2180-43A0-9781-FAA773651D79}" destId="{F598A09E-6DBC-4476-B130-07303844D3C8}" srcOrd="0" destOrd="0" presId="urn:microsoft.com/office/officeart/2005/8/layout/vProcess5"/>
    <dgm:cxn modelId="{DC720CD3-D029-4D65-A519-65AF53CF3FBB}" type="presOf" srcId="{39FE4742-E467-48B5-81F6-8D8D863219A4}" destId="{97706FF2-CBBE-4CFB-A835-D2A3A145FCC9}" srcOrd="0" destOrd="0" presId="urn:microsoft.com/office/officeart/2005/8/layout/vProcess5"/>
    <dgm:cxn modelId="{F9AB10D6-ED79-445B-BA99-FF60D5D3F412}" type="presOf" srcId="{9E68919E-040C-4B8C-8696-3B411AA7A359}" destId="{E0240AF0-2CA8-4DD2-974F-C486901ADF8B}" srcOrd="0" destOrd="0" presId="urn:microsoft.com/office/officeart/2005/8/layout/vProcess5"/>
    <dgm:cxn modelId="{71694DE3-42A5-41C0-80D8-1411325AC857}" type="presOf" srcId="{B628DF25-6153-4163-98F5-6FBBA9FDD849}" destId="{C997CF4B-45A0-4B8E-BD27-FBAB8C108F0A}" srcOrd="0" destOrd="0" presId="urn:microsoft.com/office/officeart/2005/8/layout/vProcess5"/>
    <dgm:cxn modelId="{B14249E5-E3D0-4109-AB72-21BACE056A1B}" srcId="{FDC64E35-422B-4481-8E51-9D8B8AB02819}" destId="{9E68919E-040C-4B8C-8696-3B411AA7A359}" srcOrd="1" destOrd="0" parTransId="{989B10B9-2B9D-4E28-B729-BEEE1C8D5DDF}" sibTransId="{B628DF25-6153-4163-98F5-6FBBA9FDD849}"/>
    <dgm:cxn modelId="{C5C435F8-C919-445D-BBA9-9DA2DCA44932}" srcId="{FDC64E35-422B-4481-8E51-9D8B8AB02819}" destId="{39FE4742-E467-48B5-81F6-8D8D863219A4}" srcOrd="2" destOrd="0" parTransId="{390BCBB8-AA15-41EF-8493-41282E8A505A}" sibTransId="{B592708F-2180-43A0-9781-FAA773651D79}"/>
    <dgm:cxn modelId="{1735F6F8-3EAD-458C-AD9B-A2A8EDDF64D5}" type="presOf" srcId="{EDCD008C-B68E-441B-88B0-7499B5CC2FF4}" destId="{0C73E674-6CB1-4304-81D7-4F89DB261C3C}" srcOrd="1" destOrd="0" presId="urn:microsoft.com/office/officeart/2005/8/layout/vProcess5"/>
    <dgm:cxn modelId="{D3F6C6FA-2165-4130-91FF-D4FD841B8DDF}" type="presParOf" srcId="{F2B24FC0-48AB-4675-953D-F77BF7E0FD23}" destId="{BBEC4E2A-868C-4AB2-AC32-30107FF19D24}" srcOrd="0" destOrd="0" presId="urn:microsoft.com/office/officeart/2005/8/layout/vProcess5"/>
    <dgm:cxn modelId="{B808049F-D752-47E6-95A3-4C51ACCE7B71}" type="presParOf" srcId="{F2B24FC0-48AB-4675-953D-F77BF7E0FD23}" destId="{19D400F4-0E1B-4818-BD71-50807FBEE936}" srcOrd="1" destOrd="0" presId="urn:microsoft.com/office/officeart/2005/8/layout/vProcess5"/>
    <dgm:cxn modelId="{C7DF9B2F-C304-4676-BB25-D11C9A124B63}" type="presParOf" srcId="{F2B24FC0-48AB-4675-953D-F77BF7E0FD23}" destId="{E0240AF0-2CA8-4DD2-974F-C486901ADF8B}" srcOrd="2" destOrd="0" presId="urn:microsoft.com/office/officeart/2005/8/layout/vProcess5"/>
    <dgm:cxn modelId="{F9CEE6F8-795D-48A6-A80C-814F74C25944}" type="presParOf" srcId="{F2B24FC0-48AB-4675-953D-F77BF7E0FD23}" destId="{97706FF2-CBBE-4CFB-A835-D2A3A145FCC9}" srcOrd="3" destOrd="0" presId="urn:microsoft.com/office/officeart/2005/8/layout/vProcess5"/>
    <dgm:cxn modelId="{8EB202DE-53AD-42CD-80D6-8FFC65E8516F}" type="presParOf" srcId="{F2B24FC0-48AB-4675-953D-F77BF7E0FD23}" destId="{9EE66E28-409B-4246-B686-DC3E9D516B5F}" srcOrd="4" destOrd="0" presId="urn:microsoft.com/office/officeart/2005/8/layout/vProcess5"/>
    <dgm:cxn modelId="{451541B5-9E02-42B4-8376-312B63B1C855}" type="presParOf" srcId="{F2B24FC0-48AB-4675-953D-F77BF7E0FD23}" destId="{E4EFE2A2-0B5E-43A7-92E5-5A5B37A5688B}" srcOrd="5" destOrd="0" presId="urn:microsoft.com/office/officeart/2005/8/layout/vProcess5"/>
    <dgm:cxn modelId="{AC6B4302-ED63-48B1-B7BA-27427DD8796B}" type="presParOf" srcId="{F2B24FC0-48AB-4675-953D-F77BF7E0FD23}" destId="{C997CF4B-45A0-4B8E-BD27-FBAB8C108F0A}" srcOrd="6" destOrd="0" presId="urn:microsoft.com/office/officeart/2005/8/layout/vProcess5"/>
    <dgm:cxn modelId="{605AEB16-C14F-4F40-A8F7-64D78A45535D}" type="presParOf" srcId="{F2B24FC0-48AB-4675-953D-F77BF7E0FD23}" destId="{F598A09E-6DBC-4476-B130-07303844D3C8}" srcOrd="7" destOrd="0" presId="urn:microsoft.com/office/officeart/2005/8/layout/vProcess5"/>
    <dgm:cxn modelId="{55760487-D366-4281-94CD-B1A98D8F8720}" type="presParOf" srcId="{F2B24FC0-48AB-4675-953D-F77BF7E0FD23}" destId="{0C73E674-6CB1-4304-81D7-4F89DB261C3C}" srcOrd="8" destOrd="0" presId="urn:microsoft.com/office/officeart/2005/8/layout/vProcess5"/>
    <dgm:cxn modelId="{D8986B31-37AC-4FD7-9E2D-7F31F12B83D8}" type="presParOf" srcId="{F2B24FC0-48AB-4675-953D-F77BF7E0FD23}" destId="{12C4A1C0-A8A1-4520-863C-B6D67855BBC2}" srcOrd="9" destOrd="0" presId="urn:microsoft.com/office/officeart/2005/8/layout/vProcess5"/>
    <dgm:cxn modelId="{E6215201-44DD-4EF8-B26E-C0C7B593E9A9}" type="presParOf" srcId="{F2B24FC0-48AB-4675-953D-F77BF7E0FD23}" destId="{24CA9945-C404-4AFD-966A-2257BF4FDB4B}" srcOrd="10" destOrd="0" presId="urn:microsoft.com/office/officeart/2005/8/layout/vProcess5"/>
    <dgm:cxn modelId="{09CE0518-4C20-43F0-A53A-0ED0D4B512FF}" type="presParOf" srcId="{F2B24FC0-48AB-4675-953D-F77BF7E0FD23}" destId="{00C87156-0F5E-4A19-9C63-BDBC33466F1F}"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4F3FBAB-3AF6-472B-9300-288898D32DAB}"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E39D79DA-07A9-43C7-9812-17B3506411D2}">
      <dgm:prSet/>
      <dgm:spPr/>
      <dgm:t>
        <a:bodyPr/>
        <a:lstStyle/>
        <a:p>
          <a:pPr>
            <a:lnSpc>
              <a:spcPct val="100000"/>
            </a:lnSpc>
          </a:pPr>
          <a:r>
            <a:rPr lang="en-US"/>
            <a:t>Covid tracking forms are still required</a:t>
          </a:r>
        </a:p>
      </dgm:t>
    </dgm:pt>
    <dgm:pt modelId="{8FB836CF-298C-4C7E-8437-1E48DED8E59E}" type="parTrans" cxnId="{F2C8546D-2770-47FA-B697-8CF088A4DCA9}">
      <dgm:prSet/>
      <dgm:spPr/>
      <dgm:t>
        <a:bodyPr/>
        <a:lstStyle/>
        <a:p>
          <a:endParaRPr lang="en-US"/>
        </a:p>
      </dgm:t>
    </dgm:pt>
    <dgm:pt modelId="{C3E7CCEA-6076-4D5C-9A2B-4CAFB367B665}" type="sibTrans" cxnId="{F2C8546D-2770-47FA-B697-8CF088A4DCA9}">
      <dgm:prSet/>
      <dgm:spPr/>
      <dgm:t>
        <a:bodyPr/>
        <a:lstStyle/>
        <a:p>
          <a:endParaRPr lang="en-US"/>
        </a:p>
      </dgm:t>
    </dgm:pt>
    <dgm:pt modelId="{09252BB2-B6BA-4B30-9CAE-080F6661E83C}">
      <dgm:prSet/>
      <dgm:spPr/>
      <dgm:t>
        <a:bodyPr/>
        <a:lstStyle/>
        <a:p>
          <a:pPr>
            <a:lnSpc>
              <a:spcPct val="100000"/>
            </a:lnSpc>
          </a:pPr>
          <a:r>
            <a:rPr lang="en-US"/>
            <a:t>Student/Faculty Badge’s</a:t>
          </a:r>
        </a:p>
      </dgm:t>
    </dgm:pt>
    <dgm:pt modelId="{6A1B2A52-A1F9-4ED6-A480-089CF0A6C90C}" type="parTrans" cxnId="{5987E825-798A-46AF-9C98-7929B519FE8F}">
      <dgm:prSet/>
      <dgm:spPr/>
      <dgm:t>
        <a:bodyPr/>
        <a:lstStyle/>
        <a:p>
          <a:endParaRPr lang="en-US"/>
        </a:p>
      </dgm:t>
    </dgm:pt>
    <dgm:pt modelId="{BD802B3D-8586-4160-AE51-D2436505F243}" type="sibTrans" cxnId="{5987E825-798A-46AF-9C98-7929B519FE8F}">
      <dgm:prSet/>
      <dgm:spPr/>
      <dgm:t>
        <a:bodyPr/>
        <a:lstStyle/>
        <a:p>
          <a:endParaRPr lang="en-US"/>
        </a:p>
      </dgm:t>
    </dgm:pt>
    <dgm:pt modelId="{8C4D21C4-175D-4375-9AA4-8D1D1CD4D7E1}">
      <dgm:prSet/>
      <dgm:spPr/>
      <dgm:t>
        <a:bodyPr/>
        <a:lstStyle/>
        <a:p>
          <a:pPr>
            <a:lnSpc>
              <a:spcPct val="100000"/>
            </a:lnSpc>
          </a:pPr>
          <a:r>
            <a:rPr lang="en-US"/>
            <a:t>Will be working with IT security on process for student/faculty access to our policies- more to come!</a:t>
          </a:r>
        </a:p>
      </dgm:t>
    </dgm:pt>
    <dgm:pt modelId="{DCEA09A3-6E59-47A4-BE0D-240222B1ED55}" type="parTrans" cxnId="{CBAAB6B4-91EC-41BE-ADF4-E6F89064550E}">
      <dgm:prSet/>
      <dgm:spPr/>
      <dgm:t>
        <a:bodyPr/>
        <a:lstStyle/>
        <a:p>
          <a:endParaRPr lang="en-US"/>
        </a:p>
      </dgm:t>
    </dgm:pt>
    <dgm:pt modelId="{B5CC60C3-5015-4061-ABC9-C1C59040E3F8}" type="sibTrans" cxnId="{CBAAB6B4-91EC-41BE-ADF4-E6F89064550E}">
      <dgm:prSet/>
      <dgm:spPr/>
      <dgm:t>
        <a:bodyPr/>
        <a:lstStyle/>
        <a:p>
          <a:endParaRPr lang="en-US"/>
        </a:p>
      </dgm:t>
    </dgm:pt>
    <dgm:pt modelId="{74EA8FA5-1360-4004-AF63-D2B5558BB4DE}" type="pres">
      <dgm:prSet presAssocID="{14F3FBAB-3AF6-472B-9300-288898D32DAB}" presName="root" presStyleCnt="0">
        <dgm:presLayoutVars>
          <dgm:dir/>
          <dgm:resizeHandles val="exact"/>
        </dgm:presLayoutVars>
      </dgm:prSet>
      <dgm:spPr/>
    </dgm:pt>
    <dgm:pt modelId="{CC9FD308-BBF4-42C3-8DF1-D10416EBDFCF}" type="pres">
      <dgm:prSet presAssocID="{E39D79DA-07A9-43C7-9812-17B3506411D2}" presName="compNode" presStyleCnt="0"/>
      <dgm:spPr/>
    </dgm:pt>
    <dgm:pt modelId="{A2CA3B54-AF40-4090-A539-34C075379FD6}" type="pres">
      <dgm:prSet presAssocID="{E39D79DA-07A9-43C7-9812-17B3506411D2}" presName="bgRect" presStyleLbl="bgShp" presStyleIdx="0" presStyleCnt="3"/>
      <dgm:spPr/>
    </dgm:pt>
    <dgm:pt modelId="{02308D19-5BEC-47A9-9E62-6D73F0F198FD}" type="pres">
      <dgm:prSet presAssocID="{E39D79DA-07A9-43C7-9812-17B3506411D2}"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heckmark"/>
        </a:ext>
      </dgm:extLst>
    </dgm:pt>
    <dgm:pt modelId="{1BD31E27-559B-4311-8740-D7B44A4AE29C}" type="pres">
      <dgm:prSet presAssocID="{E39D79DA-07A9-43C7-9812-17B3506411D2}" presName="spaceRect" presStyleCnt="0"/>
      <dgm:spPr/>
    </dgm:pt>
    <dgm:pt modelId="{26922EE9-E36A-4BAA-861E-D616C31DCAD0}" type="pres">
      <dgm:prSet presAssocID="{E39D79DA-07A9-43C7-9812-17B3506411D2}" presName="parTx" presStyleLbl="revTx" presStyleIdx="0" presStyleCnt="3">
        <dgm:presLayoutVars>
          <dgm:chMax val="0"/>
          <dgm:chPref val="0"/>
        </dgm:presLayoutVars>
      </dgm:prSet>
      <dgm:spPr/>
    </dgm:pt>
    <dgm:pt modelId="{A5359C3A-7EC0-442A-B7DE-3ED295FE0F1C}" type="pres">
      <dgm:prSet presAssocID="{C3E7CCEA-6076-4D5C-9A2B-4CAFB367B665}" presName="sibTrans" presStyleCnt="0"/>
      <dgm:spPr/>
    </dgm:pt>
    <dgm:pt modelId="{377AF8CD-1144-4004-BAE4-40A1CDD976FB}" type="pres">
      <dgm:prSet presAssocID="{09252BB2-B6BA-4B30-9CAE-080F6661E83C}" presName="compNode" presStyleCnt="0"/>
      <dgm:spPr/>
    </dgm:pt>
    <dgm:pt modelId="{48E52315-5203-4ED0-A391-3E293F458FFC}" type="pres">
      <dgm:prSet presAssocID="{09252BB2-B6BA-4B30-9CAE-080F6661E83C}" presName="bgRect" presStyleLbl="bgShp" presStyleIdx="1" presStyleCnt="3"/>
      <dgm:spPr/>
    </dgm:pt>
    <dgm:pt modelId="{02104A37-AB9F-42B0-B6F0-40D4580AD8D9}" type="pres">
      <dgm:prSet presAssocID="{09252BB2-B6BA-4B30-9CAE-080F6661E83C}"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Employee Badge"/>
        </a:ext>
      </dgm:extLst>
    </dgm:pt>
    <dgm:pt modelId="{C03936B3-770C-4B78-BE32-FE55877E92F1}" type="pres">
      <dgm:prSet presAssocID="{09252BB2-B6BA-4B30-9CAE-080F6661E83C}" presName="spaceRect" presStyleCnt="0"/>
      <dgm:spPr/>
    </dgm:pt>
    <dgm:pt modelId="{0B689910-A9C6-4BD3-A9E2-68C6C8AE43FE}" type="pres">
      <dgm:prSet presAssocID="{09252BB2-B6BA-4B30-9CAE-080F6661E83C}" presName="parTx" presStyleLbl="revTx" presStyleIdx="1" presStyleCnt="3">
        <dgm:presLayoutVars>
          <dgm:chMax val="0"/>
          <dgm:chPref val="0"/>
        </dgm:presLayoutVars>
      </dgm:prSet>
      <dgm:spPr/>
    </dgm:pt>
    <dgm:pt modelId="{9D8D5B93-A83A-4375-966D-BD56B724BDBF}" type="pres">
      <dgm:prSet presAssocID="{BD802B3D-8586-4160-AE51-D2436505F243}" presName="sibTrans" presStyleCnt="0"/>
      <dgm:spPr/>
    </dgm:pt>
    <dgm:pt modelId="{176A182C-6163-4956-B167-29C632C94078}" type="pres">
      <dgm:prSet presAssocID="{8C4D21C4-175D-4375-9AA4-8D1D1CD4D7E1}" presName="compNode" presStyleCnt="0"/>
      <dgm:spPr/>
    </dgm:pt>
    <dgm:pt modelId="{50826EAE-7259-4A2C-B1A0-F7C8367B1BE4}" type="pres">
      <dgm:prSet presAssocID="{8C4D21C4-175D-4375-9AA4-8D1D1CD4D7E1}" presName="bgRect" presStyleLbl="bgShp" presStyleIdx="2" presStyleCnt="3"/>
      <dgm:spPr/>
    </dgm:pt>
    <dgm:pt modelId="{B4DC9247-A338-4998-9E0F-C0C9665523EF}" type="pres">
      <dgm:prSet presAssocID="{8C4D21C4-175D-4375-9AA4-8D1D1CD4D7E1}"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Classroom"/>
        </a:ext>
      </dgm:extLst>
    </dgm:pt>
    <dgm:pt modelId="{AAD99B1D-9938-4A86-B9C7-064C4C9B5752}" type="pres">
      <dgm:prSet presAssocID="{8C4D21C4-175D-4375-9AA4-8D1D1CD4D7E1}" presName="spaceRect" presStyleCnt="0"/>
      <dgm:spPr/>
    </dgm:pt>
    <dgm:pt modelId="{2990A91A-8A4E-40E3-9DC2-B4EF65E865BE}" type="pres">
      <dgm:prSet presAssocID="{8C4D21C4-175D-4375-9AA4-8D1D1CD4D7E1}" presName="parTx" presStyleLbl="revTx" presStyleIdx="2" presStyleCnt="3">
        <dgm:presLayoutVars>
          <dgm:chMax val="0"/>
          <dgm:chPref val="0"/>
        </dgm:presLayoutVars>
      </dgm:prSet>
      <dgm:spPr/>
    </dgm:pt>
  </dgm:ptLst>
  <dgm:cxnLst>
    <dgm:cxn modelId="{4BF07916-DFD9-4B1D-8230-F92AF91BD840}" type="presOf" srcId="{E39D79DA-07A9-43C7-9812-17B3506411D2}" destId="{26922EE9-E36A-4BAA-861E-D616C31DCAD0}" srcOrd="0" destOrd="0" presId="urn:microsoft.com/office/officeart/2018/2/layout/IconVerticalSolidList"/>
    <dgm:cxn modelId="{5987E825-798A-46AF-9C98-7929B519FE8F}" srcId="{14F3FBAB-3AF6-472B-9300-288898D32DAB}" destId="{09252BB2-B6BA-4B30-9CAE-080F6661E83C}" srcOrd="1" destOrd="0" parTransId="{6A1B2A52-A1F9-4ED6-A480-089CF0A6C90C}" sibTransId="{BD802B3D-8586-4160-AE51-D2436505F243}"/>
    <dgm:cxn modelId="{36207F69-A48A-4409-A835-BCE0ECD8A7FF}" type="presOf" srcId="{14F3FBAB-3AF6-472B-9300-288898D32DAB}" destId="{74EA8FA5-1360-4004-AF63-D2B5558BB4DE}" srcOrd="0" destOrd="0" presId="urn:microsoft.com/office/officeart/2018/2/layout/IconVerticalSolidList"/>
    <dgm:cxn modelId="{B25FE849-B016-47AD-99EE-87AD173316FB}" type="presOf" srcId="{8C4D21C4-175D-4375-9AA4-8D1D1CD4D7E1}" destId="{2990A91A-8A4E-40E3-9DC2-B4EF65E865BE}" srcOrd="0" destOrd="0" presId="urn:microsoft.com/office/officeart/2018/2/layout/IconVerticalSolidList"/>
    <dgm:cxn modelId="{F2C8546D-2770-47FA-B697-8CF088A4DCA9}" srcId="{14F3FBAB-3AF6-472B-9300-288898D32DAB}" destId="{E39D79DA-07A9-43C7-9812-17B3506411D2}" srcOrd="0" destOrd="0" parTransId="{8FB836CF-298C-4C7E-8437-1E48DED8E59E}" sibTransId="{C3E7CCEA-6076-4D5C-9A2B-4CAFB367B665}"/>
    <dgm:cxn modelId="{CBAAB6B4-91EC-41BE-ADF4-E6F89064550E}" srcId="{14F3FBAB-3AF6-472B-9300-288898D32DAB}" destId="{8C4D21C4-175D-4375-9AA4-8D1D1CD4D7E1}" srcOrd="2" destOrd="0" parTransId="{DCEA09A3-6E59-47A4-BE0D-240222B1ED55}" sibTransId="{B5CC60C3-5015-4061-ABC9-C1C59040E3F8}"/>
    <dgm:cxn modelId="{B7DE07C6-10F8-460A-9870-B081852FA70B}" type="presOf" srcId="{09252BB2-B6BA-4B30-9CAE-080F6661E83C}" destId="{0B689910-A9C6-4BD3-A9E2-68C6C8AE43FE}" srcOrd="0" destOrd="0" presId="urn:microsoft.com/office/officeart/2018/2/layout/IconVerticalSolidList"/>
    <dgm:cxn modelId="{7288B917-D18A-4AC8-933E-CD8EBE955838}" type="presParOf" srcId="{74EA8FA5-1360-4004-AF63-D2B5558BB4DE}" destId="{CC9FD308-BBF4-42C3-8DF1-D10416EBDFCF}" srcOrd="0" destOrd="0" presId="urn:microsoft.com/office/officeart/2018/2/layout/IconVerticalSolidList"/>
    <dgm:cxn modelId="{8F975275-D522-4DBB-B3AE-B6CFC505C0B2}" type="presParOf" srcId="{CC9FD308-BBF4-42C3-8DF1-D10416EBDFCF}" destId="{A2CA3B54-AF40-4090-A539-34C075379FD6}" srcOrd="0" destOrd="0" presId="urn:microsoft.com/office/officeart/2018/2/layout/IconVerticalSolidList"/>
    <dgm:cxn modelId="{48D90DD4-B2D2-4756-89FE-35DD56088764}" type="presParOf" srcId="{CC9FD308-BBF4-42C3-8DF1-D10416EBDFCF}" destId="{02308D19-5BEC-47A9-9E62-6D73F0F198FD}" srcOrd="1" destOrd="0" presId="urn:microsoft.com/office/officeart/2018/2/layout/IconVerticalSolidList"/>
    <dgm:cxn modelId="{320120BD-F20B-4A69-9AB2-1D5B94F33FDD}" type="presParOf" srcId="{CC9FD308-BBF4-42C3-8DF1-D10416EBDFCF}" destId="{1BD31E27-559B-4311-8740-D7B44A4AE29C}" srcOrd="2" destOrd="0" presId="urn:microsoft.com/office/officeart/2018/2/layout/IconVerticalSolidList"/>
    <dgm:cxn modelId="{C492FE66-12C3-48B4-AAF6-6E1EBBCAF95F}" type="presParOf" srcId="{CC9FD308-BBF4-42C3-8DF1-D10416EBDFCF}" destId="{26922EE9-E36A-4BAA-861E-D616C31DCAD0}" srcOrd="3" destOrd="0" presId="urn:microsoft.com/office/officeart/2018/2/layout/IconVerticalSolidList"/>
    <dgm:cxn modelId="{6BB230B6-7735-4282-B9CA-CE66A65B9037}" type="presParOf" srcId="{74EA8FA5-1360-4004-AF63-D2B5558BB4DE}" destId="{A5359C3A-7EC0-442A-B7DE-3ED295FE0F1C}" srcOrd="1" destOrd="0" presId="urn:microsoft.com/office/officeart/2018/2/layout/IconVerticalSolidList"/>
    <dgm:cxn modelId="{A130EAA7-385B-4A6A-A266-224A962834BA}" type="presParOf" srcId="{74EA8FA5-1360-4004-AF63-D2B5558BB4DE}" destId="{377AF8CD-1144-4004-BAE4-40A1CDD976FB}" srcOrd="2" destOrd="0" presId="urn:microsoft.com/office/officeart/2018/2/layout/IconVerticalSolidList"/>
    <dgm:cxn modelId="{CA4E1D21-0C54-4CCA-9070-396BF1E4FE07}" type="presParOf" srcId="{377AF8CD-1144-4004-BAE4-40A1CDD976FB}" destId="{48E52315-5203-4ED0-A391-3E293F458FFC}" srcOrd="0" destOrd="0" presId="urn:microsoft.com/office/officeart/2018/2/layout/IconVerticalSolidList"/>
    <dgm:cxn modelId="{1F9BA076-8AC8-43AB-8A19-CFDF6ACB951B}" type="presParOf" srcId="{377AF8CD-1144-4004-BAE4-40A1CDD976FB}" destId="{02104A37-AB9F-42B0-B6F0-40D4580AD8D9}" srcOrd="1" destOrd="0" presId="urn:microsoft.com/office/officeart/2018/2/layout/IconVerticalSolidList"/>
    <dgm:cxn modelId="{2AC3FA59-3F56-45B0-B580-B9B96D7E4ABA}" type="presParOf" srcId="{377AF8CD-1144-4004-BAE4-40A1CDD976FB}" destId="{C03936B3-770C-4B78-BE32-FE55877E92F1}" srcOrd="2" destOrd="0" presId="urn:microsoft.com/office/officeart/2018/2/layout/IconVerticalSolidList"/>
    <dgm:cxn modelId="{212DEDAF-D443-4B72-859D-FCEDECA4FF94}" type="presParOf" srcId="{377AF8CD-1144-4004-BAE4-40A1CDD976FB}" destId="{0B689910-A9C6-4BD3-A9E2-68C6C8AE43FE}" srcOrd="3" destOrd="0" presId="urn:microsoft.com/office/officeart/2018/2/layout/IconVerticalSolidList"/>
    <dgm:cxn modelId="{4FA3C3BD-71AE-47D1-BBED-1FB8A4F02235}" type="presParOf" srcId="{74EA8FA5-1360-4004-AF63-D2B5558BB4DE}" destId="{9D8D5B93-A83A-4375-966D-BD56B724BDBF}" srcOrd="3" destOrd="0" presId="urn:microsoft.com/office/officeart/2018/2/layout/IconVerticalSolidList"/>
    <dgm:cxn modelId="{B432B4A0-8E86-4C8B-827F-0500BA4CA75E}" type="presParOf" srcId="{74EA8FA5-1360-4004-AF63-D2B5558BB4DE}" destId="{176A182C-6163-4956-B167-29C632C94078}" srcOrd="4" destOrd="0" presId="urn:microsoft.com/office/officeart/2018/2/layout/IconVerticalSolidList"/>
    <dgm:cxn modelId="{2FF983C9-4566-4BA5-8F49-77F7FACDB923}" type="presParOf" srcId="{176A182C-6163-4956-B167-29C632C94078}" destId="{50826EAE-7259-4A2C-B1A0-F7C8367B1BE4}" srcOrd="0" destOrd="0" presId="urn:microsoft.com/office/officeart/2018/2/layout/IconVerticalSolidList"/>
    <dgm:cxn modelId="{5D1436A0-1A80-449D-A4C8-6651A7FF82F1}" type="presParOf" srcId="{176A182C-6163-4956-B167-29C632C94078}" destId="{B4DC9247-A338-4998-9E0F-C0C9665523EF}" srcOrd="1" destOrd="0" presId="urn:microsoft.com/office/officeart/2018/2/layout/IconVerticalSolidList"/>
    <dgm:cxn modelId="{510E3807-2AB4-41A7-B810-C08269D8AACE}" type="presParOf" srcId="{176A182C-6163-4956-B167-29C632C94078}" destId="{AAD99B1D-9938-4A86-B9C7-064C4C9B5752}" srcOrd="2" destOrd="0" presId="urn:microsoft.com/office/officeart/2018/2/layout/IconVerticalSolidList"/>
    <dgm:cxn modelId="{C32031D5-EB17-41AD-A738-9378C7549CC0}" type="presParOf" srcId="{176A182C-6163-4956-B167-29C632C94078}" destId="{2990A91A-8A4E-40E3-9DC2-B4EF65E865BE}"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E9C18D0-49C9-46BC-AEC6-43E570F87065}" type="doc">
      <dgm:prSet loTypeId="urn:microsoft.com/office/officeart/2005/8/layout/hierarchy1" loCatId="hierarchy" qsTypeId="urn:microsoft.com/office/officeart/2005/8/quickstyle/3d3" qsCatId="3D" csTypeId="urn:microsoft.com/office/officeart/2005/8/colors/accent1_2" csCatId="accent1"/>
      <dgm:spPr/>
      <dgm:t>
        <a:bodyPr/>
        <a:lstStyle/>
        <a:p>
          <a:endParaRPr lang="en-US"/>
        </a:p>
      </dgm:t>
    </dgm:pt>
    <dgm:pt modelId="{79FA3AEA-FA90-49B4-8216-679FA9A66466}">
      <dgm:prSet/>
      <dgm:spPr/>
      <dgm:t>
        <a:bodyPr/>
        <a:lstStyle/>
        <a:p>
          <a:r>
            <a:rPr lang="en-US"/>
            <a:t>Rural Clinics</a:t>
          </a:r>
        </a:p>
      </dgm:t>
    </dgm:pt>
    <dgm:pt modelId="{4ECCD3C9-C93C-46D9-9C3F-7EBA3B53039A}" type="parTrans" cxnId="{3BBAFA55-35D2-4122-87A4-5E361B6BDD4A}">
      <dgm:prSet/>
      <dgm:spPr/>
      <dgm:t>
        <a:bodyPr/>
        <a:lstStyle/>
        <a:p>
          <a:endParaRPr lang="en-US"/>
        </a:p>
      </dgm:t>
    </dgm:pt>
    <dgm:pt modelId="{98991FB1-F14A-446F-B996-A31E0E094D24}" type="sibTrans" cxnId="{3BBAFA55-35D2-4122-87A4-5E361B6BDD4A}">
      <dgm:prSet/>
      <dgm:spPr/>
      <dgm:t>
        <a:bodyPr/>
        <a:lstStyle/>
        <a:p>
          <a:endParaRPr lang="en-US"/>
        </a:p>
      </dgm:t>
    </dgm:pt>
    <dgm:pt modelId="{0D7AC40D-975C-4960-AF38-056BB4EBF635}">
      <dgm:prSet/>
      <dgm:spPr/>
      <dgm:t>
        <a:bodyPr/>
        <a:lstStyle/>
        <a:p>
          <a:r>
            <a:rPr lang="en-US"/>
            <a:t>Ambulatory Surgical Center</a:t>
          </a:r>
        </a:p>
      </dgm:t>
    </dgm:pt>
    <dgm:pt modelId="{95F3A24D-5F59-4B24-8022-27CE657971A7}" type="parTrans" cxnId="{C617CD83-C14D-4B83-8BF1-91CFC33092AA}">
      <dgm:prSet/>
      <dgm:spPr/>
      <dgm:t>
        <a:bodyPr/>
        <a:lstStyle/>
        <a:p>
          <a:endParaRPr lang="en-US"/>
        </a:p>
      </dgm:t>
    </dgm:pt>
    <dgm:pt modelId="{F512B22F-BCBE-429D-8884-D3877ED8A264}" type="sibTrans" cxnId="{C617CD83-C14D-4B83-8BF1-91CFC33092AA}">
      <dgm:prSet/>
      <dgm:spPr/>
      <dgm:t>
        <a:bodyPr/>
        <a:lstStyle/>
        <a:p>
          <a:endParaRPr lang="en-US"/>
        </a:p>
      </dgm:t>
    </dgm:pt>
    <dgm:pt modelId="{4E2A1E0E-AEBE-4175-9F87-CDF6AE4E7FB5}">
      <dgm:prSet/>
      <dgm:spPr/>
      <dgm:t>
        <a:bodyPr/>
        <a:lstStyle/>
        <a:p>
          <a:r>
            <a:rPr lang="en-US"/>
            <a:t>Family Medicine Residency </a:t>
          </a:r>
        </a:p>
      </dgm:t>
    </dgm:pt>
    <dgm:pt modelId="{8A39CE8B-E6F4-4F3A-A933-D591BA4D9C76}" type="parTrans" cxnId="{4EE4398E-DE49-4664-8B96-1DCF52C5C81B}">
      <dgm:prSet/>
      <dgm:spPr/>
      <dgm:t>
        <a:bodyPr/>
        <a:lstStyle/>
        <a:p>
          <a:endParaRPr lang="en-US"/>
        </a:p>
      </dgm:t>
    </dgm:pt>
    <dgm:pt modelId="{2A95C24A-51A3-4659-B3E3-0B2A1B37521B}" type="sibTrans" cxnId="{4EE4398E-DE49-4664-8B96-1DCF52C5C81B}">
      <dgm:prSet/>
      <dgm:spPr/>
      <dgm:t>
        <a:bodyPr/>
        <a:lstStyle/>
        <a:p>
          <a:endParaRPr lang="en-US"/>
        </a:p>
      </dgm:t>
    </dgm:pt>
    <dgm:pt modelId="{FFE0B429-DDE8-4D2C-A333-FA54BF8ADE4F}" type="pres">
      <dgm:prSet presAssocID="{6E9C18D0-49C9-46BC-AEC6-43E570F87065}" presName="hierChild1" presStyleCnt="0">
        <dgm:presLayoutVars>
          <dgm:chPref val="1"/>
          <dgm:dir/>
          <dgm:animOne val="branch"/>
          <dgm:animLvl val="lvl"/>
          <dgm:resizeHandles/>
        </dgm:presLayoutVars>
      </dgm:prSet>
      <dgm:spPr/>
    </dgm:pt>
    <dgm:pt modelId="{6CF6CAA5-4D83-4DF9-B27E-C7A178669FC2}" type="pres">
      <dgm:prSet presAssocID="{79FA3AEA-FA90-49B4-8216-679FA9A66466}" presName="hierRoot1" presStyleCnt="0"/>
      <dgm:spPr/>
    </dgm:pt>
    <dgm:pt modelId="{8EBC4DFA-544D-4C31-B788-DACCF6FB8768}" type="pres">
      <dgm:prSet presAssocID="{79FA3AEA-FA90-49B4-8216-679FA9A66466}" presName="composite" presStyleCnt="0"/>
      <dgm:spPr/>
    </dgm:pt>
    <dgm:pt modelId="{20DC33C0-1E10-41F8-AF8B-AF2C445F3AE8}" type="pres">
      <dgm:prSet presAssocID="{79FA3AEA-FA90-49B4-8216-679FA9A66466}" presName="background" presStyleLbl="node0" presStyleIdx="0" presStyleCnt="3"/>
      <dgm:spPr/>
    </dgm:pt>
    <dgm:pt modelId="{C6402823-E9CE-427E-A752-D49EB06B39CD}" type="pres">
      <dgm:prSet presAssocID="{79FA3AEA-FA90-49B4-8216-679FA9A66466}" presName="text" presStyleLbl="fgAcc0" presStyleIdx="0" presStyleCnt="3">
        <dgm:presLayoutVars>
          <dgm:chPref val="3"/>
        </dgm:presLayoutVars>
      </dgm:prSet>
      <dgm:spPr/>
    </dgm:pt>
    <dgm:pt modelId="{1BEA1DF7-93E4-4BC5-B06B-DBFE1CD7C9BB}" type="pres">
      <dgm:prSet presAssocID="{79FA3AEA-FA90-49B4-8216-679FA9A66466}" presName="hierChild2" presStyleCnt="0"/>
      <dgm:spPr/>
    </dgm:pt>
    <dgm:pt modelId="{2FB0F3EC-553A-4B93-AFBA-40CACE953284}" type="pres">
      <dgm:prSet presAssocID="{0D7AC40D-975C-4960-AF38-056BB4EBF635}" presName="hierRoot1" presStyleCnt="0"/>
      <dgm:spPr/>
    </dgm:pt>
    <dgm:pt modelId="{478D14BC-F0BA-42DC-8E7F-3BE082235BE4}" type="pres">
      <dgm:prSet presAssocID="{0D7AC40D-975C-4960-AF38-056BB4EBF635}" presName="composite" presStyleCnt="0"/>
      <dgm:spPr/>
    </dgm:pt>
    <dgm:pt modelId="{A69BCD90-E020-4AC1-858F-35A17C8E705B}" type="pres">
      <dgm:prSet presAssocID="{0D7AC40D-975C-4960-AF38-056BB4EBF635}" presName="background" presStyleLbl="node0" presStyleIdx="1" presStyleCnt="3"/>
      <dgm:spPr/>
    </dgm:pt>
    <dgm:pt modelId="{90B2457F-20A9-47BE-9F2D-0D3830B29EC2}" type="pres">
      <dgm:prSet presAssocID="{0D7AC40D-975C-4960-AF38-056BB4EBF635}" presName="text" presStyleLbl="fgAcc0" presStyleIdx="1" presStyleCnt="3">
        <dgm:presLayoutVars>
          <dgm:chPref val="3"/>
        </dgm:presLayoutVars>
      </dgm:prSet>
      <dgm:spPr/>
    </dgm:pt>
    <dgm:pt modelId="{693562D6-7EEB-4878-8AC8-590EE66CD349}" type="pres">
      <dgm:prSet presAssocID="{0D7AC40D-975C-4960-AF38-056BB4EBF635}" presName="hierChild2" presStyleCnt="0"/>
      <dgm:spPr/>
    </dgm:pt>
    <dgm:pt modelId="{34D5F873-2FE6-42BD-BCF4-457D45608FD5}" type="pres">
      <dgm:prSet presAssocID="{4E2A1E0E-AEBE-4175-9F87-CDF6AE4E7FB5}" presName="hierRoot1" presStyleCnt="0"/>
      <dgm:spPr/>
    </dgm:pt>
    <dgm:pt modelId="{FB180B21-FB61-49BA-A8E9-D288371E3EFC}" type="pres">
      <dgm:prSet presAssocID="{4E2A1E0E-AEBE-4175-9F87-CDF6AE4E7FB5}" presName="composite" presStyleCnt="0"/>
      <dgm:spPr/>
    </dgm:pt>
    <dgm:pt modelId="{29717D29-8497-4F8B-AC85-F5FE0572C6FC}" type="pres">
      <dgm:prSet presAssocID="{4E2A1E0E-AEBE-4175-9F87-CDF6AE4E7FB5}" presName="background" presStyleLbl="node0" presStyleIdx="2" presStyleCnt="3"/>
      <dgm:spPr/>
    </dgm:pt>
    <dgm:pt modelId="{194C70D4-FE5D-4B56-BF8E-3A724AA7E73B}" type="pres">
      <dgm:prSet presAssocID="{4E2A1E0E-AEBE-4175-9F87-CDF6AE4E7FB5}" presName="text" presStyleLbl="fgAcc0" presStyleIdx="2" presStyleCnt="3">
        <dgm:presLayoutVars>
          <dgm:chPref val="3"/>
        </dgm:presLayoutVars>
      </dgm:prSet>
      <dgm:spPr/>
    </dgm:pt>
    <dgm:pt modelId="{F8657C6A-33B2-4436-A7A4-6FF671D7B194}" type="pres">
      <dgm:prSet presAssocID="{4E2A1E0E-AEBE-4175-9F87-CDF6AE4E7FB5}" presName="hierChild2" presStyleCnt="0"/>
      <dgm:spPr/>
    </dgm:pt>
  </dgm:ptLst>
  <dgm:cxnLst>
    <dgm:cxn modelId="{2A9D1920-41E9-4276-89DC-D1A3E20ADF97}" type="presOf" srcId="{4E2A1E0E-AEBE-4175-9F87-CDF6AE4E7FB5}" destId="{194C70D4-FE5D-4B56-BF8E-3A724AA7E73B}" srcOrd="0" destOrd="0" presId="urn:microsoft.com/office/officeart/2005/8/layout/hierarchy1"/>
    <dgm:cxn modelId="{3BBAFA55-35D2-4122-87A4-5E361B6BDD4A}" srcId="{6E9C18D0-49C9-46BC-AEC6-43E570F87065}" destId="{79FA3AEA-FA90-49B4-8216-679FA9A66466}" srcOrd="0" destOrd="0" parTransId="{4ECCD3C9-C93C-46D9-9C3F-7EBA3B53039A}" sibTransId="{98991FB1-F14A-446F-B996-A31E0E094D24}"/>
    <dgm:cxn modelId="{C617CD83-C14D-4B83-8BF1-91CFC33092AA}" srcId="{6E9C18D0-49C9-46BC-AEC6-43E570F87065}" destId="{0D7AC40D-975C-4960-AF38-056BB4EBF635}" srcOrd="1" destOrd="0" parTransId="{95F3A24D-5F59-4B24-8022-27CE657971A7}" sibTransId="{F512B22F-BCBE-429D-8884-D3877ED8A264}"/>
    <dgm:cxn modelId="{4EE4398E-DE49-4664-8B96-1DCF52C5C81B}" srcId="{6E9C18D0-49C9-46BC-AEC6-43E570F87065}" destId="{4E2A1E0E-AEBE-4175-9F87-CDF6AE4E7FB5}" srcOrd="2" destOrd="0" parTransId="{8A39CE8B-E6F4-4F3A-A933-D591BA4D9C76}" sibTransId="{2A95C24A-51A3-4659-B3E3-0B2A1B37521B}"/>
    <dgm:cxn modelId="{B456629C-1851-4713-9147-2EC9F150BB8E}" type="presOf" srcId="{6E9C18D0-49C9-46BC-AEC6-43E570F87065}" destId="{FFE0B429-DDE8-4D2C-A333-FA54BF8ADE4F}" srcOrd="0" destOrd="0" presId="urn:microsoft.com/office/officeart/2005/8/layout/hierarchy1"/>
    <dgm:cxn modelId="{AD54CBB2-D019-4535-ADFD-F2A34C794CE0}" type="presOf" srcId="{79FA3AEA-FA90-49B4-8216-679FA9A66466}" destId="{C6402823-E9CE-427E-A752-D49EB06B39CD}" srcOrd="0" destOrd="0" presId="urn:microsoft.com/office/officeart/2005/8/layout/hierarchy1"/>
    <dgm:cxn modelId="{F82014C7-DD3C-4C0B-B86C-0F0907528464}" type="presOf" srcId="{0D7AC40D-975C-4960-AF38-056BB4EBF635}" destId="{90B2457F-20A9-47BE-9F2D-0D3830B29EC2}" srcOrd="0" destOrd="0" presId="urn:microsoft.com/office/officeart/2005/8/layout/hierarchy1"/>
    <dgm:cxn modelId="{D7BC2596-98B5-40CC-AA9D-20A03DFF082C}" type="presParOf" srcId="{FFE0B429-DDE8-4D2C-A333-FA54BF8ADE4F}" destId="{6CF6CAA5-4D83-4DF9-B27E-C7A178669FC2}" srcOrd="0" destOrd="0" presId="urn:microsoft.com/office/officeart/2005/8/layout/hierarchy1"/>
    <dgm:cxn modelId="{D356977B-CE24-4FD6-B8D0-22D1622B2E53}" type="presParOf" srcId="{6CF6CAA5-4D83-4DF9-B27E-C7A178669FC2}" destId="{8EBC4DFA-544D-4C31-B788-DACCF6FB8768}" srcOrd="0" destOrd="0" presId="urn:microsoft.com/office/officeart/2005/8/layout/hierarchy1"/>
    <dgm:cxn modelId="{02CEEB11-9A6B-486D-BDAE-F0E4D3485547}" type="presParOf" srcId="{8EBC4DFA-544D-4C31-B788-DACCF6FB8768}" destId="{20DC33C0-1E10-41F8-AF8B-AF2C445F3AE8}" srcOrd="0" destOrd="0" presId="urn:microsoft.com/office/officeart/2005/8/layout/hierarchy1"/>
    <dgm:cxn modelId="{D47B0AAD-0491-4A67-BB6B-BD7F3D4589F1}" type="presParOf" srcId="{8EBC4DFA-544D-4C31-B788-DACCF6FB8768}" destId="{C6402823-E9CE-427E-A752-D49EB06B39CD}" srcOrd="1" destOrd="0" presId="urn:microsoft.com/office/officeart/2005/8/layout/hierarchy1"/>
    <dgm:cxn modelId="{FC6CB0DF-D369-4345-94E4-BFA7A65CDB88}" type="presParOf" srcId="{6CF6CAA5-4D83-4DF9-B27E-C7A178669FC2}" destId="{1BEA1DF7-93E4-4BC5-B06B-DBFE1CD7C9BB}" srcOrd="1" destOrd="0" presId="urn:microsoft.com/office/officeart/2005/8/layout/hierarchy1"/>
    <dgm:cxn modelId="{3EF9272C-3924-49F3-8E40-0DAB69C3C709}" type="presParOf" srcId="{FFE0B429-DDE8-4D2C-A333-FA54BF8ADE4F}" destId="{2FB0F3EC-553A-4B93-AFBA-40CACE953284}" srcOrd="1" destOrd="0" presId="urn:microsoft.com/office/officeart/2005/8/layout/hierarchy1"/>
    <dgm:cxn modelId="{6219779D-E576-4154-8B66-5841624C2E4E}" type="presParOf" srcId="{2FB0F3EC-553A-4B93-AFBA-40CACE953284}" destId="{478D14BC-F0BA-42DC-8E7F-3BE082235BE4}" srcOrd="0" destOrd="0" presId="urn:microsoft.com/office/officeart/2005/8/layout/hierarchy1"/>
    <dgm:cxn modelId="{CE9AA66B-DB9B-45F5-8DF8-B04F767704C5}" type="presParOf" srcId="{478D14BC-F0BA-42DC-8E7F-3BE082235BE4}" destId="{A69BCD90-E020-4AC1-858F-35A17C8E705B}" srcOrd="0" destOrd="0" presId="urn:microsoft.com/office/officeart/2005/8/layout/hierarchy1"/>
    <dgm:cxn modelId="{24C7849A-1DD3-41F3-9DE5-04F9E4F76669}" type="presParOf" srcId="{478D14BC-F0BA-42DC-8E7F-3BE082235BE4}" destId="{90B2457F-20A9-47BE-9F2D-0D3830B29EC2}" srcOrd="1" destOrd="0" presId="urn:microsoft.com/office/officeart/2005/8/layout/hierarchy1"/>
    <dgm:cxn modelId="{F84FCC3E-2732-4835-AF03-30CD56494F6D}" type="presParOf" srcId="{2FB0F3EC-553A-4B93-AFBA-40CACE953284}" destId="{693562D6-7EEB-4878-8AC8-590EE66CD349}" srcOrd="1" destOrd="0" presId="urn:microsoft.com/office/officeart/2005/8/layout/hierarchy1"/>
    <dgm:cxn modelId="{7945EDA4-2BA9-4057-B567-C472C0BB5DB5}" type="presParOf" srcId="{FFE0B429-DDE8-4D2C-A333-FA54BF8ADE4F}" destId="{34D5F873-2FE6-42BD-BCF4-457D45608FD5}" srcOrd="2" destOrd="0" presId="urn:microsoft.com/office/officeart/2005/8/layout/hierarchy1"/>
    <dgm:cxn modelId="{3BE8399E-2254-4291-9C6E-DAE378424C0D}" type="presParOf" srcId="{34D5F873-2FE6-42BD-BCF4-457D45608FD5}" destId="{FB180B21-FB61-49BA-A8E9-D288371E3EFC}" srcOrd="0" destOrd="0" presId="urn:microsoft.com/office/officeart/2005/8/layout/hierarchy1"/>
    <dgm:cxn modelId="{F87EDB11-5A1C-45FC-96BC-DBFA51E8E27B}" type="presParOf" srcId="{FB180B21-FB61-49BA-A8E9-D288371E3EFC}" destId="{29717D29-8497-4F8B-AC85-F5FE0572C6FC}" srcOrd="0" destOrd="0" presId="urn:microsoft.com/office/officeart/2005/8/layout/hierarchy1"/>
    <dgm:cxn modelId="{F99B92E9-E7D9-4213-8DA6-EADE144A9C16}" type="presParOf" srcId="{FB180B21-FB61-49BA-A8E9-D288371E3EFC}" destId="{194C70D4-FE5D-4B56-BF8E-3A724AA7E73B}" srcOrd="1" destOrd="0" presId="urn:microsoft.com/office/officeart/2005/8/layout/hierarchy1"/>
    <dgm:cxn modelId="{5391BD8B-DCA0-4DD5-98A7-835A3A1AA686}" type="presParOf" srcId="{34D5F873-2FE6-42BD-BCF4-457D45608FD5}" destId="{F8657C6A-33B2-4436-A7A4-6FF671D7B194}"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D400F4-0E1B-4818-BD71-50807FBEE936}">
      <dsp:nvSpPr>
        <dsp:cNvPr id="0" name=""/>
        <dsp:cNvSpPr/>
      </dsp:nvSpPr>
      <dsp:spPr>
        <a:xfrm>
          <a:off x="0" y="0"/>
          <a:ext cx="8204750" cy="702133"/>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Faculty can run reports to verify all student charting has been reviewed and co-signed. </a:t>
          </a:r>
        </a:p>
      </dsp:txBody>
      <dsp:txXfrm>
        <a:off x="20565" y="20565"/>
        <a:ext cx="7387763" cy="661003"/>
      </dsp:txXfrm>
    </dsp:sp>
    <dsp:sp modelId="{E0240AF0-2CA8-4DD2-974F-C486901ADF8B}">
      <dsp:nvSpPr>
        <dsp:cNvPr id="0" name=""/>
        <dsp:cNvSpPr/>
      </dsp:nvSpPr>
      <dsp:spPr>
        <a:xfrm>
          <a:off x="687147" y="829793"/>
          <a:ext cx="8204750" cy="702133"/>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Select the appropriate reports and click run:</a:t>
          </a:r>
        </a:p>
      </dsp:txBody>
      <dsp:txXfrm>
        <a:off x="707712" y="850358"/>
        <a:ext cx="7020085" cy="661003"/>
      </dsp:txXfrm>
    </dsp:sp>
    <dsp:sp modelId="{97706FF2-CBBE-4CFB-A835-D2A3A145FCC9}">
      <dsp:nvSpPr>
        <dsp:cNvPr id="0" name=""/>
        <dsp:cNvSpPr/>
      </dsp:nvSpPr>
      <dsp:spPr>
        <a:xfrm>
          <a:off x="1364039" y="1659587"/>
          <a:ext cx="8204750" cy="702133"/>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BLN IP LPN/SNT/GN Missing </a:t>
          </a:r>
          <a:r>
            <a:rPr lang="en-US" sz="1800" b="1" kern="1200"/>
            <a:t>“My”</a:t>
          </a:r>
          <a:r>
            <a:rPr lang="en-US" sz="1800" kern="1200"/>
            <a:t> Cosign for Flowsheets and BLN BPC LPN/SNT/GN </a:t>
          </a:r>
        </a:p>
      </dsp:txBody>
      <dsp:txXfrm>
        <a:off x="1384604" y="1680152"/>
        <a:ext cx="7030341" cy="661003"/>
      </dsp:txXfrm>
    </dsp:sp>
    <dsp:sp modelId="{9EE66E28-409B-4246-B686-DC3E9D516B5F}">
      <dsp:nvSpPr>
        <dsp:cNvPr id="0" name=""/>
        <dsp:cNvSpPr/>
      </dsp:nvSpPr>
      <dsp:spPr>
        <a:xfrm>
          <a:off x="2051187" y="2489381"/>
          <a:ext cx="8204750" cy="702133"/>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Missing My Cosign for Flowsheets will look for any of your patients in the department you are currently logged into needing flowsheets cosigned. </a:t>
          </a:r>
        </a:p>
      </dsp:txBody>
      <dsp:txXfrm>
        <a:off x="2071752" y="2509946"/>
        <a:ext cx="7020085" cy="661003"/>
      </dsp:txXfrm>
    </dsp:sp>
    <dsp:sp modelId="{E4EFE2A2-0B5E-43A7-92E5-5A5B37A5688B}">
      <dsp:nvSpPr>
        <dsp:cNvPr id="0" name=""/>
        <dsp:cNvSpPr/>
      </dsp:nvSpPr>
      <dsp:spPr>
        <a:xfrm>
          <a:off x="7748363" y="537770"/>
          <a:ext cx="456386" cy="456386"/>
        </a:xfrm>
        <a:prstGeom prst="downArrow">
          <a:avLst>
            <a:gd name="adj1" fmla="val 55000"/>
            <a:gd name="adj2" fmla="val 45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7851050" y="537770"/>
        <a:ext cx="251012" cy="343430"/>
      </dsp:txXfrm>
    </dsp:sp>
    <dsp:sp modelId="{C997CF4B-45A0-4B8E-BD27-FBAB8C108F0A}">
      <dsp:nvSpPr>
        <dsp:cNvPr id="0" name=""/>
        <dsp:cNvSpPr/>
      </dsp:nvSpPr>
      <dsp:spPr>
        <a:xfrm>
          <a:off x="8435511" y="1367564"/>
          <a:ext cx="456386" cy="456386"/>
        </a:xfrm>
        <a:prstGeom prst="downArrow">
          <a:avLst>
            <a:gd name="adj1" fmla="val 55000"/>
            <a:gd name="adj2" fmla="val 45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8538198" y="1367564"/>
        <a:ext cx="251012" cy="343430"/>
      </dsp:txXfrm>
    </dsp:sp>
    <dsp:sp modelId="{F598A09E-6DBC-4476-B130-07303844D3C8}">
      <dsp:nvSpPr>
        <dsp:cNvPr id="0" name=""/>
        <dsp:cNvSpPr/>
      </dsp:nvSpPr>
      <dsp:spPr>
        <a:xfrm>
          <a:off x="9112403" y="2197358"/>
          <a:ext cx="456386" cy="456386"/>
        </a:xfrm>
        <a:prstGeom prst="downArrow">
          <a:avLst>
            <a:gd name="adj1" fmla="val 55000"/>
            <a:gd name="adj2" fmla="val 45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9215090" y="2197358"/>
        <a:ext cx="251012" cy="3434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CA3B54-AF40-4090-A539-34C075379FD6}">
      <dsp:nvSpPr>
        <dsp:cNvPr id="0" name=""/>
        <dsp:cNvSpPr/>
      </dsp:nvSpPr>
      <dsp:spPr>
        <a:xfrm>
          <a:off x="0" y="411"/>
          <a:ext cx="8993171" cy="96400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2308D19-5BEC-47A9-9E62-6D73F0F198FD}">
      <dsp:nvSpPr>
        <dsp:cNvPr id="0" name=""/>
        <dsp:cNvSpPr/>
      </dsp:nvSpPr>
      <dsp:spPr>
        <a:xfrm>
          <a:off x="291612" y="217314"/>
          <a:ext cx="530205" cy="53020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6922EE9-E36A-4BAA-861E-D616C31DCAD0}">
      <dsp:nvSpPr>
        <dsp:cNvPr id="0" name=""/>
        <dsp:cNvSpPr/>
      </dsp:nvSpPr>
      <dsp:spPr>
        <a:xfrm>
          <a:off x="1113430" y="411"/>
          <a:ext cx="7879740" cy="964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024" tIns="102024" rIns="102024" bIns="102024" numCol="1" spcCol="1270" anchor="ctr" anchorCtr="0">
          <a:noAutofit/>
        </a:bodyPr>
        <a:lstStyle/>
        <a:p>
          <a:pPr marL="0" lvl="0" indent="0" algn="l" defTabSz="1111250">
            <a:lnSpc>
              <a:spcPct val="100000"/>
            </a:lnSpc>
            <a:spcBef>
              <a:spcPct val="0"/>
            </a:spcBef>
            <a:spcAft>
              <a:spcPct val="35000"/>
            </a:spcAft>
            <a:buNone/>
          </a:pPr>
          <a:r>
            <a:rPr lang="en-US" sz="2500" kern="1200"/>
            <a:t>Covid tracking forms are still required</a:t>
          </a:r>
        </a:p>
      </dsp:txBody>
      <dsp:txXfrm>
        <a:off x="1113430" y="411"/>
        <a:ext cx="7879740" cy="964009"/>
      </dsp:txXfrm>
    </dsp:sp>
    <dsp:sp modelId="{48E52315-5203-4ED0-A391-3E293F458FFC}">
      <dsp:nvSpPr>
        <dsp:cNvPr id="0" name=""/>
        <dsp:cNvSpPr/>
      </dsp:nvSpPr>
      <dsp:spPr>
        <a:xfrm>
          <a:off x="0" y="1205423"/>
          <a:ext cx="8993171" cy="96400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2104A37-AB9F-42B0-B6F0-40D4580AD8D9}">
      <dsp:nvSpPr>
        <dsp:cNvPr id="0" name=""/>
        <dsp:cNvSpPr/>
      </dsp:nvSpPr>
      <dsp:spPr>
        <a:xfrm>
          <a:off x="291612" y="1422325"/>
          <a:ext cx="530205" cy="53020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B689910-A9C6-4BD3-A9E2-68C6C8AE43FE}">
      <dsp:nvSpPr>
        <dsp:cNvPr id="0" name=""/>
        <dsp:cNvSpPr/>
      </dsp:nvSpPr>
      <dsp:spPr>
        <a:xfrm>
          <a:off x="1113430" y="1205423"/>
          <a:ext cx="7879740" cy="964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024" tIns="102024" rIns="102024" bIns="102024" numCol="1" spcCol="1270" anchor="ctr" anchorCtr="0">
          <a:noAutofit/>
        </a:bodyPr>
        <a:lstStyle/>
        <a:p>
          <a:pPr marL="0" lvl="0" indent="0" algn="l" defTabSz="1111250">
            <a:lnSpc>
              <a:spcPct val="100000"/>
            </a:lnSpc>
            <a:spcBef>
              <a:spcPct val="0"/>
            </a:spcBef>
            <a:spcAft>
              <a:spcPct val="35000"/>
            </a:spcAft>
            <a:buNone/>
          </a:pPr>
          <a:r>
            <a:rPr lang="en-US" sz="2500" kern="1200"/>
            <a:t>Student/Faculty Badge’s</a:t>
          </a:r>
        </a:p>
      </dsp:txBody>
      <dsp:txXfrm>
        <a:off x="1113430" y="1205423"/>
        <a:ext cx="7879740" cy="964009"/>
      </dsp:txXfrm>
    </dsp:sp>
    <dsp:sp modelId="{50826EAE-7259-4A2C-B1A0-F7C8367B1BE4}">
      <dsp:nvSpPr>
        <dsp:cNvPr id="0" name=""/>
        <dsp:cNvSpPr/>
      </dsp:nvSpPr>
      <dsp:spPr>
        <a:xfrm>
          <a:off x="0" y="2410434"/>
          <a:ext cx="8993171" cy="96400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4DC9247-A338-4998-9E0F-C0C9665523EF}">
      <dsp:nvSpPr>
        <dsp:cNvPr id="0" name=""/>
        <dsp:cNvSpPr/>
      </dsp:nvSpPr>
      <dsp:spPr>
        <a:xfrm>
          <a:off x="291612" y="2627336"/>
          <a:ext cx="530205" cy="53020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990A91A-8A4E-40E3-9DC2-B4EF65E865BE}">
      <dsp:nvSpPr>
        <dsp:cNvPr id="0" name=""/>
        <dsp:cNvSpPr/>
      </dsp:nvSpPr>
      <dsp:spPr>
        <a:xfrm>
          <a:off x="1113430" y="2410434"/>
          <a:ext cx="7879740" cy="964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024" tIns="102024" rIns="102024" bIns="102024" numCol="1" spcCol="1270" anchor="ctr" anchorCtr="0">
          <a:noAutofit/>
        </a:bodyPr>
        <a:lstStyle/>
        <a:p>
          <a:pPr marL="0" lvl="0" indent="0" algn="l" defTabSz="1111250">
            <a:lnSpc>
              <a:spcPct val="100000"/>
            </a:lnSpc>
            <a:spcBef>
              <a:spcPct val="0"/>
            </a:spcBef>
            <a:spcAft>
              <a:spcPct val="35000"/>
            </a:spcAft>
            <a:buNone/>
          </a:pPr>
          <a:r>
            <a:rPr lang="en-US" sz="2500" kern="1200"/>
            <a:t>Will be working with IT security on process for student/faculty access to our policies- more to come!</a:t>
          </a:r>
        </a:p>
      </dsp:txBody>
      <dsp:txXfrm>
        <a:off x="1113430" y="2410434"/>
        <a:ext cx="7879740" cy="9640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DC33C0-1E10-41F8-AF8B-AF2C445F3AE8}">
      <dsp:nvSpPr>
        <dsp:cNvPr id="0" name=""/>
        <dsp:cNvSpPr/>
      </dsp:nvSpPr>
      <dsp:spPr>
        <a:xfrm>
          <a:off x="0" y="401048"/>
          <a:ext cx="1771746" cy="1125059"/>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C6402823-E9CE-427E-A752-D49EB06B39CD}">
      <dsp:nvSpPr>
        <dsp:cNvPr id="0" name=""/>
        <dsp:cNvSpPr/>
      </dsp:nvSpPr>
      <dsp:spPr>
        <a:xfrm>
          <a:off x="196860" y="588065"/>
          <a:ext cx="1771746" cy="1125059"/>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Rural Clinics</a:t>
          </a:r>
        </a:p>
      </dsp:txBody>
      <dsp:txXfrm>
        <a:off x="229812" y="621017"/>
        <a:ext cx="1705842" cy="1059155"/>
      </dsp:txXfrm>
    </dsp:sp>
    <dsp:sp modelId="{A69BCD90-E020-4AC1-858F-35A17C8E705B}">
      <dsp:nvSpPr>
        <dsp:cNvPr id="0" name=""/>
        <dsp:cNvSpPr/>
      </dsp:nvSpPr>
      <dsp:spPr>
        <a:xfrm>
          <a:off x="2165467" y="401048"/>
          <a:ext cx="1771746" cy="1125059"/>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90B2457F-20A9-47BE-9F2D-0D3830B29EC2}">
      <dsp:nvSpPr>
        <dsp:cNvPr id="0" name=""/>
        <dsp:cNvSpPr/>
      </dsp:nvSpPr>
      <dsp:spPr>
        <a:xfrm>
          <a:off x="2362328" y="588065"/>
          <a:ext cx="1771746" cy="1125059"/>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Ambulatory Surgical Center</a:t>
          </a:r>
        </a:p>
      </dsp:txBody>
      <dsp:txXfrm>
        <a:off x="2395280" y="621017"/>
        <a:ext cx="1705842" cy="1059155"/>
      </dsp:txXfrm>
    </dsp:sp>
    <dsp:sp modelId="{29717D29-8497-4F8B-AC85-F5FE0572C6FC}">
      <dsp:nvSpPr>
        <dsp:cNvPr id="0" name=""/>
        <dsp:cNvSpPr/>
      </dsp:nvSpPr>
      <dsp:spPr>
        <a:xfrm>
          <a:off x="4330935" y="401048"/>
          <a:ext cx="1771746" cy="1125059"/>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194C70D4-FE5D-4B56-BF8E-3A724AA7E73B}">
      <dsp:nvSpPr>
        <dsp:cNvPr id="0" name=""/>
        <dsp:cNvSpPr/>
      </dsp:nvSpPr>
      <dsp:spPr>
        <a:xfrm>
          <a:off x="4527796" y="588065"/>
          <a:ext cx="1771746" cy="1125059"/>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Family Medicine Residency </a:t>
          </a:r>
        </a:p>
      </dsp:txBody>
      <dsp:txXfrm>
        <a:off x="4560748" y="621017"/>
        <a:ext cx="1705842" cy="1059155"/>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AD81DDF-98D4-498E-A94D-DDD7A807AD43}"/>
              </a:ext>
            </a:extLst>
          </p:cNvPr>
          <p:cNvSpPr>
            <a:spLocks noGrp="1"/>
          </p:cNvSpPr>
          <p:nvPr>
            <p:ph type="hdr" sz="quarter"/>
          </p:nvPr>
        </p:nvSpPr>
        <p:spPr>
          <a:xfrm>
            <a:off x="0" y="0"/>
            <a:ext cx="3044719" cy="467231"/>
          </a:xfrm>
          <a:prstGeom prst="rect">
            <a:avLst/>
          </a:prstGeom>
        </p:spPr>
        <p:txBody>
          <a:bodyPr vert="horz" lIns="93360" tIns="46680" rIns="93360" bIns="46680" rtlCol="0"/>
          <a:lstStyle>
            <a:lvl1pPr algn="l">
              <a:defRPr sz="1200"/>
            </a:lvl1pPr>
          </a:lstStyle>
          <a:p>
            <a:endParaRPr lang="en-US"/>
          </a:p>
        </p:txBody>
      </p:sp>
      <p:sp>
        <p:nvSpPr>
          <p:cNvPr id="3" name="Date Placeholder 2">
            <a:extLst>
              <a:ext uri="{FF2B5EF4-FFF2-40B4-BE49-F238E27FC236}">
                <a16:creationId xmlns:a16="http://schemas.microsoft.com/office/drawing/2014/main" id="{6391BFCE-55A1-4C09-B4B5-9359AD6F4DF3}"/>
              </a:ext>
            </a:extLst>
          </p:cNvPr>
          <p:cNvSpPr>
            <a:spLocks noGrp="1"/>
          </p:cNvSpPr>
          <p:nvPr>
            <p:ph type="dt" sz="quarter" idx="1"/>
          </p:nvPr>
        </p:nvSpPr>
        <p:spPr>
          <a:xfrm>
            <a:off x="3979930" y="0"/>
            <a:ext cx="3044719" cy="467231"/>
          </a:xfrm>
          <a:prstGeom prst="rect">
            <a:avLst/>
          </a:prstGeom>
        </p:spPr>
        <p:txBody>
          <a:bodyPr vert="horz" lIns="93360" tIns="46680" rIns="93360" bIns="46680" rtlCol="0"/>
          <a:lstStyle>
            <a:lvl1pPr algn="r">
              <a:defRPr sz="1200"/>
            </a:lvl1pPr>
          </a:lstStyle>
          <a:p>
            <a:fld id="{E7E4FA28-26D5-4BDF-9A75-C27596ADE055}" type="datetimeFigureOut">
              <a:rPr lang="en-US" smtClean="0"/>
              <a:t>8/8/2025</a:t>
            </a:fld>
            <a:endParaRPr lang="en-US"/>
          </a:p>
        </p:txBody>
      </p:sp>
      <p:sp>
        <p:nvSpPr>
          <p:cNvPr id="4" name="Footer Placeholder 3">
            <a:extLst>
              <a:ext uri="{FF2B5EF4-FFF2-40B4-BE49-F238E27FC236}">
                <a16:creationId xmlns:a16="http://schemas.microsoft.com/office/drawing/2014/main" id="{4BEEB1F3-97EE-4F0D-B402-E34820EC6842}"/>
              </a:ext>
            </a:extLst>
          </p:cNvPr>
          <p:cNvSpPr>
            <a:spLocks noGrp="1"/>
          </p:cNvSpPr>
          <p:nvPr>
            <p:ph type="ftr" sz="quarter" idx="2"/>
          </p:nvPr>
        </p:nvSpPr>
        <p:spPr>
          <a:xfrm>
            <a:off x="0" y="8845046"/>
            <a:ext cx="3044719" cy="467230"/>
          </a:xfrm>
          <a:prstGeom prst="rect">
            <a:avLst/>
          </a:prstGeom>
        </p:spPr>
        <p:txBody>
          <a:bodyPr vert="horz" lIns="93360" tIns="46680" rIns="93360" bIns="4668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054877F-A04A-4D6A-A0A8-95CC6E2D2A37}"/>
              </a:ext>
            </a:extLst>
          </p:cNvPr>
          <p:cNvSpPr>
            <a:spLocks noGrp="1"/>
          </p:cNvSpPr>
          <p:nvPr>
            <p:ph type="sldNum" sz="quarter" idx="3"/>
          </p:nvPr>
        </p:nvSpPr>
        <p:spPr>
          <a:xfrm>
            <a:off x="3979930" y="8845046"/>
            <a:ext cx="3044719" cy="467230"/>
          </a:xfrm>
          <a:prstGeom prst="rect">
            <a:avLst/>
          </a:prstGeom>
        </p:spPr>
        <p:txBody>
          <a:bodyPr vert="horz" lIns="93360" tIns="46680" rIns="93360" bIns="46680" rtlCol="0" anchor="b"/>
          <a:lstStyle>
            <a:lvl1pPr algn="r">
              <a:defRPr sz="1200"/>
            </a:lvl1pPr>
          </a:lstStyle>
          <a:p>
            <a:fld id="{00507CFE-5866-4B40-8953-42375E9B5DB3}" type="slidenum">
              <a:rPr lang="en-US" smtClean="0"/>
              <a:t>‹#›</a:t>
            </a:fld>
            <a:endParaRPr lang="en-US"/>
          </a:p>
        </p:txBody>
      </p:sp>
    </p:spTree>
    <p:extLst>
      <p:ext uri="{BB962C8B-B14F-4D97-AF65-F5344CB8AC3E}">
        <p14:creationId xmlns:p14="http://schemas.microsoft.com/office/powerpoint/2010/main" val="19552507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4719" cy="467231"/>
          </a:xfrm>
          <a:prstGeom prst="rect">
            <a:avLst/>
          </a:prstGeom>
        </p:spPr>
        <p:txBody>
          <a:bodyPr vert="horz" lIns="93360" tIns="46680" rIns="93360" bIns="46680" rtlCol="0"/>
          <a:lstStyle>
            <a:lvl1pPr algn="l">
              <a:defRPr sz="1200"/>
            </a:lvl1pPr>
          </a:lstStyle>
          <a:p>
            <a:endParaRPr lang="en-US"/>
          </a:p>
        </p:txBody>
      </p:sp>
      <p:sp>
        <p:nvSpPr>
          <p:cNvPr id="3" name="Date Placeholder 2"/>
          <p:cNvSpPr>
            <a:spLocks noGrp="1"/>
          </p:cNvSpPr>
          <p:nvPr>
            <p:ph type="dt" idx="1"/>
          </p:nvPr>
        </p:nvSpPr>
        <p:spPr>
          <a:xfrm>
            <a:off x="3979930" y="0"/>
            <a:ext cx="3044719" cy="467231"/>
          </a:xfrm>
          <a:prstGeom prst="rect">
            <a:avLst/>
          </a:prstGeom>
        </p:spPr>
        <p:txBody>
          <a:bodyPr vert="horz" lIns="93360" tIns="46680" rIns="93360" bIns="46680" rtlCol="0"/>
          <a:lstStyle>
            <a:lvl1pPr algn="r">
              <a:defRPr sz="1200"/>
            </a:lvl1pPr>
          </a:lstStyle>
          <a:p>
            <a:fld id="{F7FE1D6F-8584-4A53-833D-DCA47225B220}" type="datetimeFigureOut">
              <a:rPr lang="en-US" smtClean="0"/>
              <a:t>8/8/2025</a:t>
            </a:fld>
            <a:endParaRPr lang="en-US"/>
          </a:p>
        </p:txBody>
      </p:sp>
      <p:sp>
        <p:nvSpPr>
          <p:cNvPr id="4" name="Slide Image Placeholder 3"/>
          <p:cNvSpPr>
            <a:spLocks noGrp="1" noRot="1" noChangeAspect="1"/>
          </p:cNvSpPr>
          <p:nvPr>
            <p:ph type="sldImg" idx="2"/>
          </p:nvPr>
        </p:nvSpPr>
        <p:spPr>
          <a:xfrm>
            <a:off x="719138" y="1163638"/>
            <a:ext cx="5588000" cy="3143250"/>
          </a:xfrm>
          <a:prstGeom prst="rect">
            <a:avLst/>
          </a:prstGeom>
          <a:noFill/>
          <a:ln w="12700">
            <a:solidFill>
              <a:prstClr val="black"/>
            </a:solidFill>
          </a:ln>
        </p:spPr>
        <p:txBody>
          <a:bodyPr vert="horz" lIns="93360" tIns="46680" rIns="93360" bIns="46680" rtlCol="0" anchor="ctr"/>
          <a:lstStyle/>
          <a:p>
            <a:endParaRPr lang="en-US"/>
          </a:p>
        </p:txBody>
      </p:sp>
      <p:sp>
        <p:nvSpPr>
          <p:cNvPr id="5" name="Notes Placeholder 4"/>
          <p:cNvSpPr>
            <a:spLocks noGrp="1"/>
          </p:cNvSpPr>
          <p:nvPr>
            <p:ph type="body" sz="quarter" idx="3"/>
          </p:nvPr>
        </p:nvSpPr>
        <p:spPr>
          <a:xfrm>
            <a:off x="702628" y="4481532"/>
            <a:ext cx="5621020" cy="3666708"/>
          </a:xfrm>
          <a:prstGeom prst="rect">
            <a:avLst/>
          </a:prstGeom>
        </p:spPr>
        <p:txBody>
          <a:bodyPr vert="horz" lIns="93360" tIns="46680" rIns="93360" bIns="4668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5046"/>
            <a:ext cx="3044719" cy="467230"/>
          </a:xfrm>
          <a:prstGeom prst="rect">
            <a:avLst/>
          </a:prstGeom>
        </p:spPr>
        <p:txBody>
          <a:bodyPr vert="horz" lIns="93360" tIns="46680" rIns="93360" bIns="46680" rtlCol="0" anchor="b"/>
          <a:lstStyle>
            <a:lvl1pPr algn="l">
              <a:defRPr sz="1200"/>
            </a:lvl1pPr>
          </a:lstStyle>
          <a:p>
            <a:endParaRPr lang="en-US"/>
          </a:p>
        </p:txBody>
      </p:sp>
      <p:sp>
        <p:nvSpPr>
          <p:cNvPr id="7" name="Slide Number Placeholder 6"/>
          <p:cNvSpPr>
            <a:spLocks noGrp="1"/>
          </p:cNvSpPr>
          <p:nvPr>
            <p:ph type="sldNum" sz="quarter" idx="5"/>
          </p:nvPr>
        </p:nvSpPr>
        <p:spPr>
          <a:xfrm>
            <a:off x="3979930" y="8845046"/>
            <a:ext cx="3044719" cy="467230"/>
          </a:xfrm>
          <a:prstGeom prst="rect">
            <a:avLst/>
          </a:prstGeom>
        </p:spPr>
        <p:txBody>
          <a:bodyPr vert="horz" lIns="93360" tIns="46680" rIns="93360" bIns="46680" rtlCol="0" anchor="b"/>
          <a:lstStyle>
            <a:lvl1pPr algn="r">
              <a:defRPr sz="1200"/>
            </a:lvl1pPr>
          </a:lstStyle>
          <a:p>
            <a:fld id="{BCF3874D-A20A-4B3E-9C12-F524953D5B76}" type="slidenum">
              <a:rPr lang="en-US" smtClean="0"/>
              <a:t>‹#›</a:t>
            </a:fld>
            <a:endParaRPr lang="en-US"/>
          </a:p>
        </p:txBody>
      </p:sp>
    </p:spTree>
    <p:extLst>
      <p:ext uri="{BB962C8B-B14F-4D97-AF65-F5344CB8AC3E}">
        <p14:creationId xmlns:p14="http://schemas.microsoft.com/office/powerpoint/2010/main" val="22853053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466801">
              <a:defRPr/>
            </a:pPr>
            <a:fld id="{BCF3874D-A20A-4B3E-9C12-F524953D5B76}" type="slidenum">
              <a:rPr lang="en-US">
                <a:solidFill>
                  <a:prstClr val="black"/>
                </a:solidFill>
                <a:latin typeface="Calibri" panose="020F0502020204030204"/>
              </a:rPr>
              <a:pPr defTabSz="466801">
                <a:defRPr/>
              </a:pPr>
              <a:t>2</a:t>
            </a:fld>
            <a:endParaRPr lang="en-US">
              <a:solidFill>
                <a:prstClr val="black"/>
              </a:solidFill>
              <a:latin typeface="Calibri" panose="020F0502020204030204"/>
            </a:endParaRPr>
          </a:p>
        </p:txBody>
      </p:sp>
    </p:spTree>
    <p:extLst>
      <p:ext uri="{BB962C8B-B14F-4D97-AF65-F5344CB8AC3E}">
        <p14:creationId xmlns:p14="http://schemas.microsoft.com/office/powerpoint/2010/main" val="17014267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466801">
              <a:defRPr/>
            </a:pPr>
            <a:fld id="{BCF3874D-A20A-4B3E-9C12-F524953D5B76}" type="slidenum">
              <a:rPr lang="en-US">
                <a:solidFill>
                  <a:prstClr val="black"/>
                </a:solidFill>
                <a:latin typeface="Calibri" panose="020F0502020204030204"/>
              </a:rPr>
              <a:pPr defTabSz="466801">
                <a:defRPr/>
              </a:pPr>
              <a:t>3</a:t>
            </a:fld>
            <a:endParaRPr lang="en-US">
              <a:solidFill>
                <a:prstClr val="black"/>
              </a:solidFill>
              <a:latin typeface="Calibri" panose="020F0502020204030204"/>
            </a:endParaRPr>
          </a:p>
        </p:txBody>
      </p:sp>
    </p:spTree>
    <p:extLst>
      <p:ext uri="{BB962C8B-B14F-4D97-AF65-F5344CB8AC3E}">
        <p14:creationId xmlns:p14="http://schemas.microsoft.com/office/powerpoint/2010/main" val="15008099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F3874D-A20A-4B3E-9C12-F524953D5B7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89342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F3874D-A20A-4B3E-9C12-F524953D5B7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5529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75671" rtl="0" eaLnBrk="1" fontAlgn="auto" latinLnBrk="0" hangingPunct="1">
              <a:lnSpc>
                <a:spcPct val="100000"/>
              </a:lnSpc>
              <a:spcBef>
                <a:spcPts val="0"/>
              </a:spcBef>
              <a:spcAft>
                <a:spcPts val="0"/>
              </a:spcAft>
              <a:buClrTx/>
              <a:buSzTx/>
              <a:buFontTx/>
              <a:buNone/>
              <a:tabLst/>
              <a:defRPr/>
            </a:pPr>
            <a:fld id="{BCF3874D-A20A-4B3E-9C12-F524953D5B76}"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75671"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23248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t>The plan is for the walk-in clinic to open around the start of the school year; this is specific to pediatric children, more details will be available in the next month or so!</a:t>
            </a:r>
          </a:p>
        </p:txBody>
      </p:sp>
      <p:sp>
        <p:nvSpPr>
          <p:cNvPr id="4" name="Slide Number Placeholder 3"/>
          <p:cNvSpPr>
            <a:spLocks noGrp="1"/>
          </p:cNvSpPr>
          <p:nvPr>
            <p:ph type="sldNum" sz="quarter" idx="10"/>
          </p:nvPr>
        </p:nvSpPr>
        <p:spPr/>
        <p:txBody>
          <a:bodyPr/>
          <a:lstStyle/>
          <a:p>
            <a:pPr marL="0" marR="0" lvl="0" indent="0" algn="r" defTabSz="475671" rtl="0" eaLnBrk="1" fontAlgn="auto" latinLnBrk="0" hangingPunct="1">
              <a:lnSpc>
                <a:spcPct val="100000"/>
              </a:lnSpc>
              <a:spcBef>
                <a:spcPts val="0"/>
              </a:spcBef>
              <a:spcAft>
                <a:spcPts val="0"/>
              </a:spcAft>
              <a:buClrTx/>
              <a:buSzTx/>
              <a:buFontTx/>
              <a:buNone/>
              <a:tabLst/>
              <a:defRPr/>
            </a:pPr>
            <a:fld id="{BCF3874D-A20A-4B3E-9C12-F524953D5B76}"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75671"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30549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We currently are a Level II NICU, meaning we can take babies &gt; 32 weeks and &gt; 1500 grams. As a level III NICU, we will be able to take any gestation and weight. This brings a significant advancement in acuity and need for new advanced skills. Our team has been working hard to get ready to take critical babies through hands-on skills sessions, didactic learning, online modules and upcoming shadow shifts at Children’s.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Pulmonary and Sleep  lab currently at the hospital on 7thn floor, but moving the 725 building in Sept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10"/>
          </p:nvPr>
        </p:nvSpPr>
        <p:spPr/>
        <p:txBody>
          <a:bodyPr/>
          <a:lstStyle/>
          <a:p>
            <a:pPr marL="0" marR="0" lvl="0" indent="0" algn="r" defTabSz="475671" rtl="0" eaLnBrk="1" fontAlgn="auto" latinLnBrk="0" hangingPunct="1">
              <a:lnSpc>
                <a:spcPct val="100000"/>
              </a:lnSpc>
              <a:spcBef>
                <a:spcPts val="0"/>
              </a:spcBef>
              <a:spcAft>
                <a:spcPts val="0"/>
              </a:spcAft>
              <a:buClrTx/>
              <a:buSzTx/>
              <a:buFontTx/>
              <a:buNone/>
              <a:tabLst/>
              <a:defRPr/>
            </a:pPr>
            <a:fld id="{BCF3874D-A20A-4B3E-9C12-F524953D5B76}"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75671"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67016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75671" rtl="0" eaLnBrk="1" fontAlgn="auto" latinLnBrk="0" hangingPunct="1">
              <a:lnSpc>
                <a:spcPct val="100000"/>
              </a:lnSpc>
              <a:spcBef>
                <a:spcPts val="0"/>
              </a:spcBef>
              <a:spcAft>
                <a:spcPts val="0"/>
              </a:spcAft>
              <a:buClrTx/>
              <a:buSzTx/>
              <a:buFontTx/>
              <a:buNone/>
              <a:tabLst/>
              <a:defRPr/>
            </a:pPr>
            <a:fld id="{BCF3874D-A20A-4B3E-9C12-F524953D5B76}"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75671"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16443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75671" rtl="0" eaLnBrk="1" fontAlgn="auto" latinLnBrk="0" hangingPunct="1">
              <a:lnSpc>
                <a:spcPct val="100000"/>
              </a:lnSpc>
              <a:spcBef>
                <a:spcPts val="0"/>
              </a:spcBef>
              <a:spcAft>
                <a:spcPts val="0"/>
              </a:spcAft>
              <a:buClrTx/>
              <a:buSzTx/>
              <a:buFontTx/>
              <a:buNone/>
              <a:tabLst/>
              <a:defRPr/>
            </a:pPr>
            <a:fld id="{BCF3874D-A20A-4B3E-9C12-F524953D5B76}"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75671"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05563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75671" rtl="0" eaLnBrk="1" fontAlgn="auto" latinLnBrk="0" hangingPunct="1">
              <a:lnSpc>
                <a:spcPct val="100000"/>
              </a:lnSpc>
              <a:spcBef>
                <a:spcPts val="0"/>
              </a:spcBef>
              <a:spcAft>
                <a:spcPts val="0"/>
              </a:spcAft>
              <a:buClrTx/>
              <a:buSzTx/>
              <a:buFontTx/>
              <a:buNone/>
              <a:tabLst/>
              <a:defRPr/>
            </a:pPr>
            <a:fld id="{BCF3874D-A20A-4B3E-9C12-F524953D5B76}"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75671"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73879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Access Project Fusion micro-learnings including guides, tip sheets and short videos via the Learning Pathway site. Many trainings assigned in HealthStream can be found here as well. </a:t>
            </a:r>
          </a:p>
        </p:txBody>
      </p:sp>
      <p:sp>
        <p:nvSpPr>
          <p:cNvPr id="4" name="Slide Number Placeholder 3"/>
          <p:cNvSpPr>
            <a:spLocks noGrp="1"/>
          </p:cNvSpPr>
          <p:nvPr>
            <p:ph type="sldNum" sz="quarter" idx="10"/>
          </p:nvPr>
        </p:nvSpPr>
        <p:spPr/>
        <p:txBody>
          <a:bodyPr/>
          <a:lstStyle/>
          <a:p>
            <a:pPr marL="0" marR="0" lvl="0" indent="0" algn="r" defTabSz="475671" rtl="0" eaLnBrk="1" fontAlgn="auto" latinLnBrk="0" hangingPunct="1">
              <a:lnSpc>
                <a:spcPct val="100000"/>
              </a:lnSpc>
              <a:spcBef>
                <a:spcPts val="0"/>
              </a:spcBef>
              <a:spcAft>
                <a:spcPts val="0"/>
              </a:spcAft>
              <a:buClrTx/>
              <a:buSzTx/>
              <a:buFontTx/>
              <a:buNone/>
              <a:tabLst/>
              <a:defRPr/>
            </a:pPr>
            <a:fld id="{BCF3874D-A20A-4B3E-9C12-F524953D5B76}"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75671"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61716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3DEA5-80A0-4EB3-C2DE-3B0C5BDBC8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549678-59DE-AC46-7F95-5EC2341C22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ECB2EC-51AC-EBD6-9313-5A6A25A521DC}"/>
              </a:ext>
            </a:extLst>
          </p:cNvPr>
          <p:cNvSpPr>
            <a:spLocks noGrp="1"/>
          </p:cNvSpPr>
          <p:nvPr>
            <p:ph type="body" idx="1"/>
          </p:nvPr>
        </p:nvSpPr>
        <p:spPr/>
        <p:txBody>
          <a:bodyPr/>
          <a:lstStyle/>
          <a:p>
            <a:r>
              <a:rPr lang="en-US"/>
              <a:t>Macros- often used for flowsheets</a:t>
            </a:r>
          </a:p>
        </p:txBody>
      </p:sp>
      <p:sp>
        <p:nvSpPr>
          <p:cNvPr id="4" name="Slide Number Placeholder 3">
            <a:extLst>
              <a:ext uri="{FF2B5EF4-FFF2-40B4-BE49-F238E27FC236}">
                <a16:creationId xmlns:a16="http://schemas.microsoft.com/office/drawing/2014/main" id="{5C5F8E51-3D05-EB64-4AAB-8BA80083E60D}"/>
              </a:ext>
            </a:extLst>
          </p:cNvPr>
          <p:cNvSpPr>
            <a:spLocks noGrp="1"/>
          </p:cNvSpPr>
          <p:nvPr>
            <p:ph type="sldNum" sz="quarter" idx="10"/>
          </p:nvPr>
        </p:nvSpPr>
        <p:spPr/>
        <p:txBody>
          <a:bodyPr/>
          <a:lstStyle/>
          <a:p>
            <a:pPr marL="0" marR="0" lvl="0" indent="0" algn="r" defTabSz="475671" rtl="0" eaLnBrk="1" fontAlgn="auto" latinLnBrk="0" hangingPunct="1">
              <a:lnSpc>
                <a:spcPct val="100000"/>
              </a:lnSpc>
              <a:spcBef>
                <a:spcPts val="0"/>
              </a:spcBef>
              <a:spcAft>
                <a:spcPts val="0"/>
              </a:spcAft>
              <a:buClrTx/>
              <a:buSzTx/>
              <a:buFontTx/>
              <a:buNone/>
              <a:tabLst/>
              <a:defRPr/>
            </a:pPr>
            <a:fld id="{BCF3874D-A20A-4B3E-9C12-F524953D5B76}"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75671"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571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81A673-7A92-7407-C6AB-960EE762DA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3200A2-EA25-6661-85F8-12D51C6212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91C409-900A-E21A-93B9-E0AB6606F3A2}"/>
              </a:ext>
            </a:extLst>
          </p:cNvPr>
          <p:cNvSpPr>
            <a:spLocks noGrp="1"/>
          </p:cNvSpPr>
          <p:nvPr>
            <p:ph type="body" idx="1"/>
          </p:nvPr>
        </p:nvSpPr>
        <p:spPr/>
        <p:txBody>
          <a:bodyPr/>
          <a:lstStyle/>
          <a:p>
            <a:r>
              <a:rPr lang="en-US"/>
              <a:t>Brain functionality is triggered by medications, if you document something as a “yes”—cascading questions may appear, tests or appointments (OT, PT) being added. </a:t>
            </a:r>
          </a:p>
          <a:p>
            <a:endParaRPr lang="en-US"/>
          </a:p>
          <a:p>
            <a:r>
              <a:rPr lang="en-US"/>
              <a:t>Students do not chart in the care plan, but it is good for them to be able to view the plan of care each shift and take note of how the patient is progressing, or possibly not progressing. </a:t>
            </a:r>
          </a:p>
        </p:txBody>
      </p:sp>
      <p:sp>
        <p:nvSpPr>
          <p:cNvPr id="4" name="Slide Number Placeholder 3">
            <a:extLst>
              <a:ext uri="{FF2B5EF4-FFF2-40B4-BE49-F238E27FC236}">
                <a16:creationId xmlns:a16="http://schemas.microsoft.com/office/drawing/2014/main" id="{B1AE158A-7A47-A169-FF62-0F1EEE7E8310}"/>
              </a:ext>
            </a:extLst>
          </p:cNvPr>
          <p:cNvSpPr>
            <a:spLocks noGrp="1"/>
          </p:cNvSpPr>
          <p:nvPr>
            <p:ph type="sldNum" sz="quarter" idx="10"/>
          </p:nvPr>
        </p:nvSpPr>
        <p:spPr/>
        <p:txBody>
          <a:bodyPr/>
          <a:lstStyle/>
          <a:p>
            <a:pPr marL="0" marR="0" lvl="0" indent="0" algn="r" defTabSz="475671" rtl="0" eaLnBrk="1" fontAlgn="auto" latinLnBrk="0" hangingPunct="1">
              <a:lnSpc>
                <a:spcPct val="100000"/>
              </a:lnSpc>
              <a:spcBef>
                <a:spcPts val="0"/>
              </a:spcBef>
              <a:spcAft>
                <a:spcPts val="0"/>
              </a:spcAft>
              <a:buClrTx/>
              <a:buSzTx/>
              <a:buFontTx/>
              <a:buNone/>
              <a:tabLst/>
              <a:defRPr/>
            </a:pPr>
            <a:fld id="{BCF3874D-A20A-4B3E-9C12-F524953D5B76}"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75671"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48123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cs typeface="Calibri"/>
              </a:rPr>
              <a:t>Reminder for faculty to review and cosign student charting. </a:t>
            </a:r>
            <a:endParaRPr lang="en-US"/>
          </a:p>
          <a:p>
            <a:pPr marL="0" marR="0" lvl="0" indent="0" algn="l" defTabSz="914400">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By picking the one with “</a:t>
            </a:r>
            <a:r>
              <a:rPr lang="en-US" sz="1200" b="1" kern="1200">
                <a:solidFill>
                  <a:schemeClr val="tx1"/>
                </a:solidFill>
                <a:effectLst/>
                <a:latin typeface="+mn-lt"/>
                <a:ea typeface="+mn-ea"/>
                <a:cs typeface="+mn-cs"/>
              </a:rPr>
              <a:t>my”</a:t>
            </a:r>
            <a:r>
              <a:rPr lang="en-US" sz="1200" kern="1200">
                <a:solidFill>
                  <a:schemeClr val="tx1"/>
                </a:solidFill>
                <a:effectLst/>
                <a:latin typeface="+mn-lt"/>
                <a:ea typeface="+mn-ea"/>
                <a:cs typeface="+mn-cs"/>
              </a:rPr>
              <a:t> in it they will get the ones assigned to them. If they pick the other one they will get all the patients for the floor in the last 30 days.</a:t>
            </a:r>
            <a:endParaRPr lang="en-US">
              <a:ea typeface="+mn-ea"/>
              <a:cs typeface="+mn-cs"/>
            </a:endParaRPr>
          </a:p>
          <a:p>
            <a:endParaRPr lang="en-US"/>
          </a:p>
        </p:txBody>
      </p:sp>
      <p:sp>
        <p:nvSpPr>
          <p:cNvPr id="4" name="Slide Number Placeholder 3"/>
          <p:cNvSpPr>
            <a:spLocks noGrp="1"/>
          </p:cNvSpPr>
          <p:nvPr>
            <p:ph type="sldNum" sz="quarter" idx="10"/>
          </p:nvPr>
        </p:nvSpPr>
        <p:spPr/>
        <p:txBody>
          <a:bodyPr/>
          <a:lstStyle/>
          <a:p>
            <a:fld id="{BCF3874D-A20A-4B3E-9C12-F524953D5B76}" type="slidenum">
              <a:rPr lang="en-US" smtClean="0"/>
              <a:t>32</a:t>
            </a:fld>
            <a:endParaRPr lang="en-US"/>
          </a:p>
        </p:txBody>
      </p:sp>
    </p:spTree>
    <p:extLst>
      <p:ext uri="{BB962C8B-B14F-4D97-AF65-F5344CB8AC3E}">
        <p14:creationId xmlns:p14="http://schemas.microsoft.com/office/powerpoint/2010/main" val="10332182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the case of increased local, regional, or state spread of respiratory illnesses, masking and/or other source control measures needed to prevent the spread of illness may be required regardless of vaccination status, and at the discretion of the Infection Prevention Team. </a:t>
            </a:r>
          </a:p>
          <a:p>
            <a:r>
              <a:rPr lang="en-US"/>
              <a:t> </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10"/>
          </p:nvPr>
        </p:nvSpPr>
        <p:spPr/>
        <p:txBody>
          <a:bodyPr/>
          <a:lstStyle/>
          <a:p>
            <a:pPr marL="0" marR="0" lvl="0" indent="0" algn="r" defTabSz="475671" rtl="0" eaLnBrk="1" fontAlgn="auto" latinLnBrk="0" hangingPunct="1">
              <a:lnSpc>
                <a:spcPct val="100000"/>
              </a:lnSpc>
              <a:spcBef>
                <a:spcPts val="0"/>
              </a:spcBef>
              <a:spcAft>
                <a:spcPts val="0"/>
              </a:spcAft>
              <a:buClrTx/>
              <a:buSzTx/>
              <a:buFontTx/>
              <a:buNone/>
              <a:tabLst/>
              <a:defRPr/>
            </a:pPr>
            <a:fld id="{BCF3874D-A20A-4B3E-9C12-F524953D5B76}"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75671"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48643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Some areas will see the new Arjo sit to stand and are designed to assist patients in standing up from a seated position, promoting mobility and reducing the risk of falls.</a:t>
            </a:r>
          </a:p>
          <a:p>
            <a:endParaRPr lang="en-US">
              <a:ea typeface="Calibri"/>
              <a:cs typeface="Calibri"/>
            </a:endParaRPr>
          </a:p>
        </p:txBody>
      </p:sp>
      <p:sp>
        <p:nvSpPr>
          <p:cNvPr id="4" name="Slide Number Placeholder 3"/>
          <p:cNvSpPr>
            <a:spLocks noGrp="1"/>
          </p:cNvSpPr>
          <p:nvPr>
            <p:ph type="sldNum" sz="quarter" idx="10"/>
          </p:nvPr>
        </p:nvSpPr>
        <p:spPr/>
        <p:txBody>
          <a:bodyPr/>
          <a:lstStyle/>
          <a:p>
            <a:pPr marL="0" marR="0" lvl="0" indent="0" algn="r" defTabSz="475671" rtl="0" eaLnBrk="1" fontAlgn="auto" latinLnBrk="0" hangingPunct="1">
              <a:lnSpc>
                <a:spcPct val="100000"/>
              </a:lnSpc>
              <a:spcBef>
                <a:spcPts val="0"/>
              </a:spcBef>
              <a:spcAft>
                <a:spcPts val="0"/>
              </a:spcAft>
              <a:buClrTx/>
              <a:buSzTx/>
              <a:buFontTx/>
              <a:buNone/>
              <a:tabLst/>
              <a:defRPr/>
            </a:pPr>
            <a:fld id="{BCF3874D-A20A-4B3E-9C12-F524953D5B76}"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75671"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70302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10"/>
          </p:nvPr>
        </p:nvSpPr>
        <p:spPr/>
        <p:txBody>
          <a:bodyPr/>
          <a:lstStyle/>
          <a:p>
            <a:fld id="{BCF3874D-A20A-4B3E-9C12-F524953D5B76}" type="slidenum">
              <a:rPr lang="en-US" smtClean="0"/>
              <a:t>35</a:t>
            </a:fld>
            <a:endParaRPr lang="en-US"/>
          </a:p>
        </p:txBody>
      </p:sp>
    </p:spTree>
    <p:extLst>
      <p:ext uri="{BB962C8B-B14F-4D97-AF65-F5344CB8AC3E}">
        <p14:creationId xmlns:p14="http://schemas.microsoft.com/office/powerpoint/2010/main" val="35541522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With the Project Fusion, the data management system that was formerly used to configure the glucose meters (NovaNet) is changing to a version that matches what our Gundersen partner uses. This will result in a few changes in how the meter will present to the operators. Workflow should remain the same.</a:t>
            </a:r>
          </a:p>
        </p:txBody>
      </p:sp>
      <p:sp>
        <p:nvSpPr>
          <p:cNvPr id="4" name="Slide Number Placeholder 3"/>
          <p:cNvSpPr>
            <a:spLocks noGrp="1"/>
          </p:cNvSpPr>
          <p:nvPr>
            <p:ph type="sldNum" sz="quarter" idx="10"/>
          </p:nvPr>
        </p:nvSpPr>
        <p:spPr/>
        <p:txBody>
          <a:bodyPr/>
          <a:lstStyle/>
          <a:p>
            <a:fld id="{BCF3874D-A20A-4B3E-9C12-F524953D5B76}" type="slidenum">
              <a:rPr lang="en-US" smtClean="0"/>
              <a:t>36</a:t>
            </a:fld>
            <a:endParaRPr lang="en-US"/>
          </a:p>
        </p:txBody>
      </p:sp>
    </p:spTree>
    <p:extLst>
      <p:ext uri="{BB962C8B-B14F-4D97-AF65-F5344CB8AC3E}">
        <p14:creationId xmlns:p14="http://schemas.microsoft.com/office/powerpoint/2010/main" val="37861698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F3874D-A20A-4B3E-9C12-F524953D5B76}" type="slidenum">
              <a:rPr lang="en-US" smtClean="0"/>
              <a:t>37</a:t>
            </a:fld>
            <a:endParaRPr lang="en-US"/>
          </a:p>
        </p:txBody>
      </p:sp>
    </p:spTree>
    <p:extLst>
      <p:ext uri="{BB962C8B-B14F-4D97-AF65-F5344CB8AC3E}">
        <p14:creationId xmlns:p14="http://schemas.microsoft.com/office/powerpoint/2010/main" val="4066251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Continue with same badge process. Some colleges have already reached out for the spread sheet. Bellin College students are using there bellin College badge. </a:t>
            </a:r>
          </a:p>
          <a:p>
            <a:endParaRPr lang="en-US"/>
          </a:p>
          <a:p>
            <a:endParaRPr lang="en-US"/>
          </a:p>
        </p:txBody>
      </p:sp>
      <p:sp>
        <p:nvSpPr>
          <p:cNvPr id="4" name="Slide Number Placeholder 3"/>
          <p:cNvSpPr>
            <a:spLocks noGrp="1"/>
          </p:cNvSpPr>
          <p:nvPr>
            <p:ph type="sldNum" sz="quarter" idx="10"/>
          </p:nvPr>
        </p:nvSpPr>
        <p:spPr/>
        <p:txBody>
          <a:bodyPr/>
          <a:lstStyle/>
          <a:p>
            <a:pPr marL="0" marR="0" lvl="0" indent="0" algn="r" defTabSz="475671" rtl="0" eaLnBrk="1" fontAlgn="auto" latinLnBrk="0" hangingPunct="1">
              <a:lnSpc>
                <a:spcPct val="100000"/>
              </a:lnSpc>
              <a:spcBef>
                <a:spcPts val="0"/>
              </a:spcBef>
              <a:spcAft>
                <a:spcPts val="0"/>
              </a:spcAft>
              <a:buClrTx/>
              <a:buSzTx/>
              <a:buFontTx/>
              <a:buNone/>
              <a:tabLst/>
              <a:defRPr/>
            </a:pPr>
            <a:fld id="{BCF3874D-A20A-4B3E-9C12-F524953D5B76}"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75671"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91543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341EC1-43CD-D337-6981-BA05815A74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63DB82-3642-8DF4-C74F-D981EEF064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71711A-EE18-C07E-EBD7-568870AAB99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606D8C1-E328-6990-9294-FA24A642B84D}"/>
              </a:ext>
            </a:extLst>
          </p:cNvPr>
          <p:cNvSpPr>
            <a:spLocks noGrp="1"/>
          </p:cNvSpPr>
          <p:nvPr>
            <p:ph type="sldNum" sz="quarter" idx="10"/>
          </p:nvPr>
        </p:nvSpPr>
        <p:spPr/>
        <p:txBody>
          <a:bodyPr/>
          <a:lstStyle/>
          <a:p>
            <a:fld id="{BCF3874D-A20A-4B3E-9C12-F524953D5B76}" type="slidenum">
              <a:rPr lang="en-US" smtClean="0"/>
              <a:t>39</a:t>
            </a:fld>
            <a:endParaRPr lang="en-US"/>
          </a:p>
        </p:txBody>
      </p:sp>
    </p:spTree>
    <p:extLst>
      <p:ext uri="{BB962C8B-B14F-4D97-AF65-F5344CB8AC3E}">
        <p14:creationId xmlns:p14="http://schemas.microsoft.com/office/powerpoint/2010/main" val="34703351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75671" rtl="0" eaLnBrk="1" fontAlgn="auto" latinLnBrk="0" hangingPunct="1">
              <a:lnSpc>
                <a:spcPct val="100000"/>
              </a:lnSpc>
              <a:spcBef>
                <a:spcPts val="0"/>
              </a:spcBef>
              <a:spcAft>
                <a:spcPts val="0"/>
              </a:spcAft>
              <a:buClrTx/>
              <a:buSzTx/>
              <a:buFontTx/>
              <a:buNone/>
              <a:tabLst/>
              <a:defRPr/>
            </a:pPr>
            <a:fld id="{BCF3874D-A20A-4B3E-9C12-F524953D5B76}"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75671"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73124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Foley Free ICU meant to remove foleys used for HOUDINI criteria of strict I&amp;O</a:t>
            </a:r>
          </a:p>
          <a:p>
            <a:r>
              <a:rPr lang="en-US">
                <a:ea typeface="Calibri"/>
                <a:cs typeface="Calibri"/>
              </a:rPr>
              <a:t>No clinical groups on ICU, but for precepted students, good for awareness</a:t>
            </a:r>
          </a:p>
          <a:p>
            <a:endParaRPr lang="en-US">
              <a:ea typeface="Calibri"/>
              <a:cs typeface="Calibri"/>
            </a:endParaRPr>
          </a:p>
          <a:p>
            <a:r>
              <a:rPr lang="en-US">
                <a:ea typeface="Calibri"/>
                <a:cs typeface="Calibri"/>
              </a:rPr>
              <a:t>Wireless chair and toilet alarms-check with unit leaders or charge RN for information about how to use. Disposal requires lithium batteries to be taken off of toilets or chair pads</a:t>
            </a:r>
          </a:p>
        </p:txBody>
      </p:sp>
      <p:sp>
        <p:nvSpPr>
          <p:cNvPr id="4" name="Slide Number Placeholder 3"/>
          <p:cNvSpPr>
            <a:spLocks noGrp="1"/>
          </p:cNvSpPr>
          <p:nvPr>
            <p:ph type="sldNum" sz="quarter" idx="5"/>
          </p:nvPr>
        </p:nvSpPr>
        <p:spPr/>
        <p:txBody>
          <a:bodyPr/>
          <a:lstStyle/>
          <a:p>
            <a:fld id="{BCF3874D-A20A-4B3E-9C12-F524953D5B76}" type="slidenum">
              <a:rPr lang="en-US" smtClean="0"/>
              <a:t>44</a:t>
            </a:fld>
            <a:endParaRPr lang="en-US"/>
          </a:p>
        </p:txBody>
      </p:sp>
    </p:spTree>
    <p:extLst>
      <p:ext uri="{BB962C8B-B14F-4D97-AF65-F5344CB8AC3E}">
        <p14:creationId xmlns:p14="http://schemas.microsoft.com/office/powerpoint/2010/main" val="37026584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77C554-303D-1CAF-37FE-0CBB3A6EE0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DE89CE-D5C2-D0D9-D5BD-B040644014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7113C1-C741-DFA3-99B1-E4CA56AC7FB2}"/>
              </a:ext>
            </a:extLst>
          </p:cNvPr>
          <p:cNvSpPr>
            <a:spLocks noGrp="1"/>
          </p:cNvSpPr>
          <p:nvPr>
            <p:ph type="body" idx="1"/>
          </p:nvPr>
        </p:nvSpPr>
        <p:spPr/>
        <p:txBody>
          <a:bodyPr/>
          <a:lstStyle/>
          <a:p>
            <a:r>
              <a:rPr lang="en-US"/>
              <a:t>Training to begin mid-September and run through week of Thanksgiving. Go live date of 12/2. </a:t>
            </a:r>
          </a:p>
          <a:p>
            <a:r>
              <a:rPr lang="en-US">
                <a:ea typeface="Calibri"/>
                <a:cs typeface="Calibri"/>
              </a:rPr>
              <a:t>If interested in training, email jenn.leonard@hshs.org</a:t>
            </a:r>
          </a:p>
        </p:txBody>
      </p:sp>
      <p:sp>
        <p:nvSpPr>
          <p:cNvPr id="4" name="Slide Number Placeholder 3">
            <a:extLst>
              <a:ext uri="{FF2B5EF4-FFF2-40B4-BE49-F238E27FC236}">
                <a16:creationId xmlns:a16="http://schemas.microsoft.com/office/drawing/2014/main" id="{B6B970BE-54E2-1C36-4215-55A9C3D59897}"/>
              </a:ext>
            </a:extLst>
          </p:cNvPr>
          <p:cNvSpPr>
            <a:spLocks noGrp="1"/>
          </p:cNvSpPr>
          <p:nvPr>
            <p:ph type="sldNum" sz="quarter" idx="5"/>
          </p:nvPr>
        </p:nvSpPr>
        <p:spPr/>
        <p:txBody>
          <a:bodyPr/>
          <a:lstStyle/>
          <a:p>
            <a:fld id="{BCF3874D-A20A-4B3E-9C12-F524953D5B76}" type="slidenum">
              <a:rPr lang="en-US" smtClean="0"/>
              <a:t>45</a:t>
            </a:fld>
            <a:endParaRPr lang="en-US"/>
          </a:p>
        </p:txBody>
      </p:sp>
    </p:spTree>
    <p:extLst>
      <p:ext uri="{BB962C8B-B14F-4D97-AF65-F5344CB8AC3E}">
        <p14:creationId xmlns:p14="http://schemas.microsoft.com/office/powerpoint/2010/main" val="27022029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Not new topic but expanded areas for this year</a:t>
            </a:r>
          </a:p>
        </p:txBody>
      </p:sp>
      <p:sp>
        <p:nvSpPr>
          <p:cNvPr id="4" name="Slide Number Placeholder 3"/>
          <p:cNvSpPr>
            <a:spLocks noGrp="1"/>
          </p:cNvSpPr>
          <p:nvPr>
            <p:ph type="sldNum" sz="quarter" idx="5"/>
          </p:nvPr>
        </p:nvSpPr>
        <p:spPr/>
        <p:txBody>
          <a:bodyPr/>
          <a:lstStyle/>
          <a:p>
            <a:fld id="{BCF3874D-A20A-4B3E-9C12-F524953D5B76}" type="slidenum">
              <a:rPr lang="en-US" smtClean="0"/>
              <a:t>46</a:t>
            </a:fld>
            <a:endParaRPr lang="en-US"/>
          </a:p>
        </p:txBody>
      </p:sp>
    </p:spTree>
    <p:extLst>
      <p:ext uri="{BB962C8B-B14F-4D97-AF65-F5344CB8AC3E}">
        <p14:creationId xmlns:p14="http://schemas.microsoft.com/office/powerpoint/2010/main" val="33449607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Training consists of online learning module, classroom portion (3.5 hours), practice packet completion (optional), and test. </a:t>
            </a:r>
          </a:p>
          <a:p>
            <a:r>
              <a:rPr lang="en-US"/>
              <a:t>Empowers RNs to know what’s going on with their patients (cardiac wise) when they get a call from Telemetry Technician.</a:t>
            </a:r>
          </a:p>
          <a:p>
            <a:r>
              <a:rPr lang="en-US"/>
              <a:t>Remote monitoring continues as previously, but eliminates RN not knowing what a rhythm change means.</a:t>
            </a:r>
          </a:p>
        </p:txBody>
      </p:sp>
      <p:sp>
        <p:nvSpPr>
          <p:cNvPr id="4" name="Slide Number Placeholder 3"/>
          <p:cNvSpPr>
            <a:spLocks noGrp="1"/>
          </p:cNvSpPr>
          <p:nvPr>
            <p:ph type="sldNum" sz="quarter" idx="5"/>
          </p:nvPr>
        </p:nvSpPr>
        <p:spPr/>
        <p:txBody>
          <a:bodyPr/>
          <a:lstStyle/>
          <a:p>
            <a:fld id="{BCF3874D-A20A-4B3E-9C12-F524953D5B76}" type="slidenum">
              <a:rPr lang="en-US" smtClean="0"/>
              <a:t>50</a:t>
            </a:fld>
            <a:endParaRPr lang="en-US"/>
          </a:p>
        </p:txBody>
      </p:sp>
    </p:spTree>
    <p:extLst>
      <p:ext uri="{BB962C8B-B14F-4D97-AF65-F5344CB8AC3E}">
        <p14:creationId xmlns:p14="http://schemas.microsoft.com/office/powerpoint/2010/main" val="15376220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 changes</a:t>
            </a:r>
          </a:p>
        </p:txBody>
      </p:sp>
      <p:sp>
        <p:nvSpPr>
          <p:cNvPr id="4" name="Slide Number Placeholder 3"/>
          <p:cNvSpPr>
            <a:spLocks noGrp="1"/>
          </p:cNvSpPr>
          <p:nvPr>
            <p:ph type="sldNum" sz="quarter" idx="5"/>
          </p:nvPr>
        </p:nvSpPr>
        <p:spPr/>
        <p:txBody>
          <a:bodyPr/>
          <a:lstStyle/>
          <a:p>
            <a:fld id="{BCF3874D-A20A-4B3E-9C12-F524953D5B76}" type="slidenum">
              <a:rPr lang="en-US" smtClean="0"/>
              <a:t>51</a:t>
            </a:fld>
            <a:endParaRPr lang="en-US"/>
          </a:p>
        </p:txBody>
      </p:sp>
    </p:spTree>
    <p:extLst>
      <p:ext uri="{BB962C8B-B14F-4D97-AF65-F5344CB8AC3E}">
        <p14:creationId xmlns:p14="http://schemas.microsoft.com/office/powerpoint/2010/main" val="3569591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F3874D-A20A-4B3E-9C12-F524953D5B76}" type="slidenum">
              <a:rPr lang="en-US" smtClean="0"/>
              <a:t>52</a:t>
            </a:fld>
            <a:endParaRPr lang="en-US"/>
          </a:p>
        </p:txBody>
      </p:sp>
    </p:spTree>
    <p:extLst>
      <p:ext uri="{BB962C8B-B14F-4D97-AF65-F5344CB8AC3E}">
        <p14:creationId xmlns:p14="http://schemas.microsoft.com/office/powerpoint/2010/main" val="7718331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F3874D-A20A-4B3E-9C12-F524953D5B76}" type="slidenum">
              <a:rPr lang="en-US" smtClean="0"/>
              <a:t>53</a:t>
            </a:fld>
            <a:endParaRPr lang="en-US"/>
          </a:p>
        </p:txBody>
      </p:sp>
    </p:spTree>
    <p:extLst>
      <p:ext uri="{BB962C8B-B14F-4D97-AF65-F5344CB8AC3E}">
        <p14:creationId xmlns:p14="http://schemas.microsoft.com/office/powerpoint/2010/main" val="27692321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F3874D-A20A-4B3E-9C12-F524953D5B76}" type="slidenum">
              <a:rPr lang="en-US" smtClean="0"/>
              <a:t>54</a:t>
            </a:fld>
            <a:endParaRPr lang="en-US"/>
          </a:p>
        </p:txBody>
      </p:sp>
    </p:spTree>
    <p:extLst>
      <p:ext uri="{BB962C8B-B14F-4D97-AF65-F5344CB8AC3E}">
        <p14:creationId xmlns:p14="http://schemas.microsoft.com/office/powerpoint/2010/main" val="16721899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F3874D-A20A-4B3E-9C12-F524953D5B76}" type="slidenum">
              <a:rPr lang="en-US" smtClean="0"/>
              <a:t>57</a:t>
            </a:fld>
            <a:endParaRPr lang="en-US"/>
          </a:p>
        </p:txBody>
      </p:sp>
    </p:spTree>
    <p:extLst>
      <p:ext uri="{BB962C8B-B14F-4D97-AF65-F5344CB8AC3E}">
        <p14:creationId xmlns:p14="http://schemas.microsoft.com/office/powerpoint/2010/main" val="27760818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r>
              <a:rPr lang="en-US" b="0" i="0">
                <a:solidFill>
                  <a:srgbClr val="222222"/>
                </a:solidFill>
                <a:effectLst/>
                <a:latin typeface="Roboto" panose="020B0604020202020204" pitchFamily="2" charset="0"/>
              </a:rPr>
              <a:t>ASCs work to provide the best surgical experience possible at a lower cost to patients. Because ASC’s can be more efficient when it comes to same-day surgery, patients typically pay less co-insurance at an ASC for the same procedure received in a hospital setting.</a:t>
            </a:r>
            <a:br>
              <a:rPr lang="en-US"/>
            </a:br>
            <a:endParaRPr lang="en-US"/>
          </a:p>
        </p:txBody>
      </p:sp>
      <p:sp>
        <p:nvSpPr>
          <p:cNvPr id="4" name="Slide Number Placeholder 3"/>
          <p:cNvSpPr>
            <a:spLocks noGrp="1"/>
          </p:cNvSpPr>
          <p:nvPr>
            <p:ph type="sldNum" sz="quarter" idx="5"/>
          </p:nvPr>
        </p:nvSpPr>
        <p:spPr/>
        <p:txBody>
          <a:bodyPr/>
          <a:lstStyle/>
          <a:p>
            <a:fld id="{BCF3874D-A20A-4B3E-9C12-F524953D5B76}" type="slidenum">
              <a:rPr lang="en-US" smtClean="0"/>
              <a:t>60</a:t>
            </a:fld>
            <a:endParaRPr lang="en-US"/>
          </a:p>
        </p:txBody>
      </p:sp>
    </p:spTree>
    <p:extLst>
      <p:ext uri="{BB962C8B-B14F-4D97-AF65-F5344CB8AC3E}">
        <p14:creationId xmlns:p14="http://schemas.microsoft.com/office/powerpoint/2010/main" val="6561767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F3874D-A20A-4B3E-9C12-F524953D5B76}" type="slidenum">
              <a:rPr lang="en-US" smtClean="0"/>
              <a:t>61</a:t>
            </a:fld>
            <a:endParaRPr lang="en-US"/>
          </a:p>
        </p:txBody>
      </p:sp>
    </p:spTree>
    <p:extLst>
      <p:ext uri="{BB962C8B-B14F-4D97-AF65-F5344CB8AC3E}">
        <p14:creationId xmlns:p14="http://schemas.microsoft.com/office/powerpoint/2010/main" val="18575514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CSA is designed to support operations of the clinic. </a:t>
            </a:r>
          </a:p>
          <a:p>
            <a:r>
              <a:rPr lang="en-US"/>
              <a:t>	It is designed for students and those enrolled in post-secondary healthcare programs. The bases of it is that  IT does not matter if the person applying has a degree, working towards a degree, or not even officially signed up for a program in healthcare you can apply to this position. I leverage it to those who are in MA, LPN EMT, and nursing students because it allows them to put into practice what they are learning in the programs you offer and get paid to do so. All without having a license or certification. </a:t>
            </a:r>
            <a:endParaRPr lang="en-US">
              <a:ea typeface="Calibri"/>
              <a:cs typeface="Calibri"/>
            </a:endParaRPr>
          </a:p>
          <a:p>
            <a:endParaRPr lang="en-US"/>
          </a:p>
          <a:p>
            <a:r>
              <a:rPr lang="en-US"/>
              <a:t>After these students have received their license or certificate they can seamlessly transition from CSA to MA or LPN </a:t>
            </a:r>
            <a:endParaRPr lang="en-US">
              <a:ea typeface="Calibri"/>
              <a:cs typeface="Calibri"/>
            </a:endParaRPr>
          </a:p>
          <a:p>
            <a:r>
              <a:rPr lang="en-US"/>
              <a:t>RNs do have the option to be a CSA but they aren’t guaranteed a position upon licensing like MA’s or LPN’s </a:t>
            </a:r>
            <a:endParaRPr lang="en-US">
              <a:ea typeface="Calibri"/>
              <a:cs typeface="Calibri"/>
            </a:endParaRPr>
          </a:p>
          <a:p>
            <a:endParaRPr lang="en-US"/>
          </a:p>
          <a:p>
            <a:r>
              <a:rPr lang="en-US"/>
              <a:t>So a student just entering a program who is a CSA will then have this benefit to use towards your programs after 6 months. Or if they aren’t officially in your program yet, they can apply for this position wait 6 months for this benefit come into the program with field learning knowledge. </a:t>
            </a:r>
            <a:endParaRPr lang="en-US">
              <a:ea typeface="Calibri"/>
              <a:cs typeface="Calibri"/>
            </a:endParaRPr>
          </a:p>
          <a:p>
            <a:endParaRPr lang="en-US"/>
          </a:p>
          <a:p>
            <a:endParaRPr lang="en-US"/>
          </a:p>
        </p:txBody>
      </p:sp>
      <p:sp>
        <p:nvSpPr>
          <p:cNvPr id="4" name="Slide Number Placeholder 3"/>
          <p:cNvSpPr>
            <a:spLocks noGrp="1"/>
          </p:cNvSpPr>
          <p:nvPr>
            <p:ph type="sldNum" sz="quarter" idx="5"/>
          </p:nvPr>
        </p:nvSpPr>
        <p:spPr/>
        <p:txBody>
          <a:bodyPr/>
          <a:lstStyle/>
          <a:p>
            <a:fld id="{BCF3874D-A20A-4B3E-9C12-F524953D5B76}" type="slidenum">
              <a:rPr lang="en-US" smtClean="0"/>
              <a:t>64</a:t>
            </a:fld>
            <a:endParaRPr lang="en-US"/>
          </a:p>
        </p:txBody>
      </p:sp>
    </p:spTree>
    <p:extLst>
      <p:ext uri="{BB962C8B-B14F-4D97-AF65-F5344CB8AC3E}">
        <p14:creationId xmlns:p14="http://schemas.microsoft.com/office/powerpoint/2010/main" val="111832041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are aware that legislation has changed to allow MA students to use prior experience towards their clinical rotations. The CSA position we offer is prepared to extend this opportunity to your students. </a:t>
            </a:r>
          </a:p>
          <a:p>
            <a:endParaRPr lang="en-US"/>
          </a:p>
          <a:p>
            <a:r>
              <a:rPr lang="en-US"/>
              <a:t>This may be a benefit or not depending on how you view it, students who utilize the CSA as their clinical rotation would only have to go through the prevea employee onboarding process. The school would not need to follow typical health requirement process. </a:t>
            </a:r>
          </a:p>
          <a:p>
            <a:endParaRPr lang="en-US"/>
          </a:p>
          <a:p>
            <a:r>
              <a:rPr lang="en-US"/>
              <a:t>Then here is a list of tasks CSA’s can do after a skills check off….. </a:t>
            </a:r>
          </a:p>
          <a:p>
            <a:endParaRPr lang="en-US"/>
          </a:p>
          <a:p>
            <a:r>
              <a:rPr lang="en-US"/>
              <a:t>If you want more information regarding how this can work for your MA students or just information on the CSA role in general, please reach out to me and I’ll answer accordingly. </a:t>
            </a:r>
          </a:p>
        </p:txBody>
      </p:sp>
      <p:sp>
        <p:nvSpPr>
          <p:cNvPr id="4" name="Slide Number Placeholder 3"/>
          <p:cNvSpPr>
            <a:spLocks noGrp="1"/>
          </p:cNvSpPr>
          <p:nvPr>
            <p:ph type="sldNum" sz="quarter" idx="5"/>
          </p:nvPr>
        </p:nvSpPr>
        <p:spPr/>
        <p:txBody>
          <a:bodyPr/>
          <a:lstStyle/>
          <a:p>
            <a:fld id="{BCF3874D-A20A-4B3E-9C12-F524953D5B76}" type="slidenum">
              <a:rPr lang="en-US" smtClean="0"/>
              <a:t>66</a:t>
            </a:fld>
            <a:endParaRPr lang="en-US"/>
          </a:p>
        </p:txBody>
      </p:sp>
    </p:spTree>
    <p:extLst>
      <p:ext uri="{BB962C8B-B14F-4D97-AF65-F5344CB8AC3E}">
        <p14:creationId xmlns:p14="http://schemas.microsoft.com/office/powerpoint/2010/main" val="2330853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F3874D-A20A-4B3E-9C12-F524953D5B76}" type="slidenum">
              <a:rPr lang="en-US" smtClean="0"/>
              <a:t>67</a:t>
            </a:fld>
            <a:endParaRPr lang="en-US"/>
          </a:p>
        </p:txBody>
      </p:sp>
    </p:spTree>
    <p:extLst>
      <p:ext uri="{BB962C8B-B14F-4D97-AF65-F5344CB8AC3E}">
        <p14:creationId xmlns:p14="http://schemas.microsoft.com/office/powerpoint/2010/main" val="24514647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66618" rtl="0" eaLnBrk="1" fontAlgn="auto" latinLnBrk="0" hangingPunct="1">
              <a:lnSpc>
                <a:spcPct val="100000"/>
              </a:lnSpc>
              <a:spcBef>
                <a:spcPts val="0"/>
              </a:spcBef>
              <a:spcAft>
                <a:spcPts val="0"/>
              </a:spcAft>
              <a:buClrTx/>
              <a:buSzTx/>
              <a:buFontTx/>
              <a:buNone/>
              <a:tabLst/>
              <a:defRPr/>
            </a:pPr>
            <a:fld id="{BCF3874D-A20A-4B3E-9C12-F524953D5B76}"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6618"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69200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66618" rtl="0" eaLnBrk="1" fontAlgn="auto" latinLnBrk="0" hangingPunct="1">
              <a:lnSpc>
                <a:spcPct val="100000"/>
              </a:lnSpc>
              <a:spcBef>
                <a:spcPts val="0"/>
              </a:spcBef>
              <a:spcAft>
                <a:spcPts val="0"/>
              </a:spcAft>
              <a:buClrTx/>
              <a:buSzTx/>
              <a:buFontTx/>
              <a:buNone/>
              <a:tabLst/>
              <a:defRPr/>
            </a:pPr>
            <a:fld id="{BCF3874D-A20A-4B3E-9C12-F524953D5B76}"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6618"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45781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66618" rtl="0" eaLnBrk="1" fontAlgn="auto" latinLnBrk="0" hangingPunct="1">
              <a:lnSpc>
                <a:spcPct val="100000"/>
              </a:lnSpc>
              <a:spcBef>
                <a:spcPts val="0"/>
              </a:spcBef>
              <a:spcAft>
                <a:spcPts val="0"/>
              </a:spcAft>
              <a:buClrTx/>
              <a:buSzTx/>
              <a:buFontTx/>
              <a:buNone/>
              <a:tabLst/>
              <a:defRPr/>
            </a:pPr>
            <a:fld id="{BCF3874D-A20A-4B3E-9C12-F524953D5B76}"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6618"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024766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66618" rtl="0" eaLnBrk="1" fontAlgn="auto" latinLnBrk="0" hangingPunct="1">
              <a:lnSpc>
                <a:spcPct val="100000"/>
              </a:lnSpc>
              <a:spcBef>
                <a:spcPts val="0"/>
              </a:spcBef>
              <a:spcAft>
                <a:spcPts val="0"/>
              </a:spcAft>
              <a:buClrTx/>
              <a:buSzTx/>
              <a:buFontTx/>
              <a:buNone/>
              <a:tabLst/>
              <a:defRPr/>
            </a:pPr>
            <a:fld id="{BCF3874D-A20A-4B3E-9C12-F524953D5B76}"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6618"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264462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66618" rtl="0" eaLnBrk="1" fontAlgn="auto" latinLnBrk="0" hangingPunct="1">
              <a:lnSpc>
                <a:spcPct val="100000"/>
              </a:lnSpc>
              <a:spcBef>
                <a:spcPts val="0"/>
              </a:spcBef>
              <a:spcAft>
                <a:spcPts val="0"/>
              </a:spcAft>
              <a:buClrTx/>
              <a:buSzTx/>
              <a:buFontTx/>
              <a:buNone/>
              <a:tabLst/>
              <a:defRPr/>
            </a:pPr>
            <a:fld id="{BCF3874D-A20A-4B3E-9C12-F524953D5B76}"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6618"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676548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F3874D-A20A-4B3E-9C12-F524953D5B7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441247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F3874D-A20A-4B3E-9C12-F524953D5B7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836900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F3874D-A20A-4B3E-9C12-F524953D5B7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362719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F3874D-A20A-4B3E-9C12-F524953D5B7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24178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66801" rtl="0" eaLnBrk="1" fontAlgn="auto" latinLnBrk="0" hangingPunct="1">
              <a:lnSpc>
                <a:spcPct val="100000"/>
              </a:lnSpc>
              <a:spcBef>
                <a:spcPts val="0"/>
              </a:spcBef>
              <a:spcAft>
                <a:spcPts val="0"/>
              </a:spcAft>
              <a:buClrTx/>
              <a:buSzTx/>
              <a:buFontTx/>
              <a:buNone/>
              <a:tabLst/>
              <a:defRPr/>
            </a:pPr>
            <a:fld id="{BCF3874D-A20A-4B3E-9C12-F524953D5B76}"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6801"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7820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872B2DD-34DF-4017-A227-66DDC5F5DC81}" type="datetime1">
              <a:rPr lang="en-US" noProof="0" smtClean="0"/>
              <a:t>8/8/2025</a:t>
            </a:fld>
            <a:endParaRPr lang="en-US" noProof="0"/>
          </a:p>
        </p:txBody>
      </p:sp>
      <p:sp>
        <p:nvSpPr>
          <p:cNvPr id="5" name="Footer Placeholder 4"/>
          <p:cNvSpPr>
            <a:spLocks noGrp="1"/>
          </p:cNvSpPr>
          <p:nvPr>
            <p:ph type="ftr" sz="quarter" idx="11"/>
          </p:nvPr>
        </p:nvSpPr>
        <p:spPr>
          <a:xfrm>
            <a:off x="2416500" y="329307"/>
            <a:ext cx="4973915" cy="309201"/>
          </a:xfrm>
        </p:spPr>
        <p:txBody>
          <a:bodyPr/>
          <a:lstStyle/>
          <a:p>
            <a:endParaRPr lang="en-US" noProof="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615039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23ED359-50A2-4939-9008-0D9BADB8F493}" type="datetime1">
              <a:rPr lang="en-US" noProof="0" smtClean="0"/>
              <a:t>8/8/2025</a:t>
            </a:fld>
            <a:endParaRPr lang="en-US" noProof="0"/>
          </a:p>
        </p:txBody>
      </p:sp>
      <p:sp>
        <p:nvSpPr>
          <p:cNvPr id="5" name="Footer Placeholder 4"/>
          <p:cNvSpPr>
            <a:spLocks noGrp="1"/>
          </p:cNvSpPr>
          <p:nvPr>
            <p:ph type="ftr" sz="quarter" idx="11"/>
          </p:nvPr>
        </p:nvSpPr>
        <p:spPr/>
        <p:txBody>
          <a:bodyPr/>
          <a:lstStyle/>
          <a:p>
            <a:endParaRPr lang="en-US" noProof="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140926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43D38F-2685-4786-B476-B1F802C74D9C}" type="datetime1">
              <a:rPr lang="en-US" noProof="0" smtClean="0"/>
              <a:t>8/8/2025</a:t>
            </a:fld>
            <a:endParaRPr lang="en-US" noProof="0"/>
          </a:p>
        </p:txBody>
      </p:sp>
      <p:sp>
        <p:nvSpPr>
          <p:cNvPr id="5" name="Footer Placeholder 4"/>
          <p:cNvSpPr>
            <a:spLocks noGrp="1"/>
          </p:cNvSpPr>
          <p:nvPr>
            <p:ph type="ftr" sz="quarter" idx="11"/>
          </p:nvPr>
        </p:nvSpPr>
        <p:spPr/>
        <p:txBody>
          <a:bodyPr/>
          <a:lstStyle/>
          <a:p>
            <a:endParaRPr lang="en-US" noProof="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108872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EA727BA-F014-471C-9854-FEB327562653}" type="datetime1">
              <a:rPr lang="en-US" noProof="0" smtClean="0"/>
              <a:t>8/8/2025</a:t>
            </a:fld>
            <a:endParaRPr lang="en-US" noProof="0"/>
          </a:p>
        </p:txBody>
      </p:sp>
      <p:sp>
        <p:nvSpPr>
          <p:cNvPr id="6" name="Footer Placeholder 5"/>
          <p:cNvSpPr>
            <a:spLocks noGrp="1"/>
          </p:cNvSpPr>
          <p:nvPr>
            <p:ph type="ftr" sz="quarter" idx="11"/>
          </p:nvPr>
        </p:nvSpPr>
        <p:spPr/>
        <p:txBody>
          <a:bodyPr/>
          <a:lstStyle/>
          <a:p>
            <a:endParaRPr lang="en-US" noProof="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cxnSp>
        <p:nvCxnSpPr>
          <p:cNvPr id="9" name="Straight Connector 8">
            <a:extLst>
              <a:ext uri="{FF2B5EF4-FFF2-40B4-BE49-F238E27FC236}">
                <a16:creationId xmlns:a16="http://schemas.microsoft.com/office/drawing/2014/main" id="{A9290595-A7A2-46C5-9E05-B0D55D2C7CE3}"/>
              </a:ext>
            </a:extLst>
          </p:cNvPr>
          <p:cNvCxnSpPr/>
          <p:nvPr userDrawn="1"/>
        </p:nvCxnSpPr>
        <p:spPr>
          <a:xfrm>
            <a:off x="1292239" y="1486603"/>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841652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6D5F779-068C-49E4-8C0E-80FB615AFED3}" type="datetime1">
              <a:rPr lang="en-US" noProof="0" smtClean="0"/>
              <a:t>8/8/2025</a:t>
            </a:fld>
            <a:endParaRPr lang="en-US" noProof="0"/>
          </a:p>
        </p:txBody>
      </p:sp>
      <p:sp>
        <p:nvSpPr>
          <p:cNvPr id="8" name="Footer Placeholder 7"/>
          <p:cNvSpPr>
            <a:spLocks noGrp="1"/>
          </p:cNvSpPr>
          <p:nvPr>
            <p:ph type="ftr" sz="quarter" idx="11"/>
          </p:nvPr>
        </p:nvSpPr>
        <p:spPr/>
        <p:txBody>
          <a:bodyPr/>
          <a:lstStyle/>
          <a:p>
            <a:endParaRPr lang="en-US" noProof="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cxnSp>
        <p:nvCxnSpPr>
          <p:cNvPr id="11" name="Straight Connector 10">
            <a:extLst>
              <a:ext uri="{FF2B5EF4-FFF2-40B4-BE49-F238E27FC236}">
                <a16:creationId xmlns:a16="http://schemas.microsoft.com/office/drawing/2014/main" id="{AA328559-4755-45C0-AA1F-A385DB5C4972}"/>
              </a:ext>
            </a:extLst>
          </p:cNvPr>
          <p:cNvCxnSpPr/>
          <p:nvPr userDrawn="1"/>
        </p:nvCxnSpPr>
        <p:spPr>
          <a:xfrm>
            <a:off x="1292239" y="1486603"/>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16341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64CCF4-D3AD-44DB-8A44-DE21A06CAE6F}" type="datetime1">
              <a:rPr lang="en-US" noProof="0" smtClean="0"/>
              <a:t>8/8/2025</a:t>
            </a:fld>
            <a:endParaRPr lang="en-US" noProof="0"/>
          </a:p>
        </p:txBody>
      </p:sp>
      <p:sp>
        <p:nvSpPr>
          <p:cNvPr id="4" name="Footer Placeholder 3"/>
          <p:cNvSpPr>
            <a:spLocks noGrp="1"/>
          </p:cNvSpPr>
          <p:nvPr>
            <p:ph type="ftr" sz="quarter" idx="11"/>
          </p:nvPr>
        </p:nvSpPr>
        <p:spPr/>
        <p:txBody>
          <a:bodyPr/>
          <a:lstStyle/>
          <a:p>
            <a:endParaRPr lang="en-US" noProof="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cxnSp>
        <p:nvCxnSpPr>
          <p:cNvPr id="7" name="Straight Connector 6">
            <a:extLst>
              <a:ext uri="{FF2B5EF4-FFF2-40B4-BE49-F238E27FC236}">
                <a16:creationId xmlns:a16="http://schemas.microsoft.com/office/drawing/2014/main" id="{2E31A3C8-FE4F-4827-A6BB-1540BA4AD28A}"/>
              </a:ext>
            </a:extLst>
          </p:cNvPr>
          <p:cNvCxnSpPr/>
          <p:nvPr userDrawn="1"/>
        </p:nvCxnSpPr>
        <p:spPr>
          <a:xfrm>
            <a:off x="1292239" y="1486603"/>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04259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FF1088-4279-4B2E-A07E-522BF5BACA6D}" type="datetime1">
              <a:rPr lang="en-US" noProof="0" smtClean="0"/>
              <a:t>8/8/2025</a:t>
            </a:fld>
            <a:endParaRPr lang="en-US" noProof="0"/>
          </a:p>
        </p:txBody>
      </p:sp>
      <p:sp>
        <p:nvSpPr>
          <p:cNvPr id="3" name="Footer Placeholder 2"/>
          <p:cNvSpPr>
            <a:spLocks noGrp="1"/>
          </p:cNvSpPr>
          <p:nvPr>
            <p:ph type="ftr" sz="quarter" idx="11"/>
          </p:nvPr>
        </p:nvSpPr>
        <p:spPr/>
        <p:txBody>
          <a:bodyPr/>
          <a:lstStyle/>
          <a:p>
            <a:endParaRPr lang="en-US" noProof="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3143182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F194069-DC88-42C6-AE2A-234D10EEBA6F}" type="datetime1">
              <a:rPr lang="en-US" noProof="0" smtClean="0"/>
              <a:t>8/8/2025</a:t>
            </a:fld>
            <a:endParaRPr lang="en-US" noProof="0"/>
          </a:p>
        </p:txBody>
      </p:sp>
      <p:sp>
        <p:nvSpPr>
          <p:cNvPr id="6" name="Footer Placeholder 5"/>
          <p:cNvSpPr>
            <a:spLocks noGrp="1"/>
          </p:cNvSpPr>
          <p:nvPr>
            <p:ph type="ftr" sz="quarter" idx="11"/>
          </p:nvPr>
        </p:nvSpPr>
        <p:spPr/>
        <p:txBody>
          <a:bodyPr/>
          <a:lstStyle/>
          <a:p>
            <a:endParaRPr lang="en-US" noProof="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cxnSp>
        <p:nvCxnSpPr>
          <p:cNvPr id="9" name="Straight Connector 8">
            <a:extLst>
              <a:ext uri="{FF2B5EF4-FFF2-40B4-BE49-F238E27FC236}">
                <a16:creationId xmlns:a16="http://schemas.microsoft.com/office/drawing/2014/main" id="{ACAFB17D-F24F-45DC-B70A-1207619855B7}"/>
              </a:ext>
            </a:extLst>
          </p:cNvPr>
          <p:cNvCxnSpPr/>
          <p:nvPr userDrawn="1"/>
        </p:nvCxnSpPr>
        <p:spPr>
          <a:xfrm>
            <a:off x="1292239" y="1486603"/>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74216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29AC5816-D15E-4B26-B86E-CF1AD3B0B36C}" type="datetime1">
              <a:rPr lang="en-US" noProof="0" smtClean="0"/>
              <a:t>8/8/2025</a:t>
            </a:fld>
            <a:endParaRPr lang="en-US" noProof="0"/>
          </a:p>
        </p:txBody>
      </p:sp>
      <p:sp>
        <p:nvSpPr>
          <p:cNvPr id="6" name="Footer Placeholder 5"/>
          <p:cNvSpPr>
            <a:spLocks noGrp="1"/>
          </p:cNvSpPr>
          <p:nvPr>
            <p:ph type="ftr" sz="quarter" idx="11"/>
          </p:nvPr>
        </p:nvSpPr>
        <p:spPr>
          <a:xfrm>
            <a:off x="1447382" y="318640"/>
            <a:ext cx="5541004" cy="320931"/>
          </a:xfrm>
        </p:spPr>
        <p:txBody>
          <a:bodyPr/>
          <a:lstStyle/>
          <a:p>
            <a:endParaRPr lang="en-US" noProof="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297000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3908F4-2722-4304-8C29-9B0C63197B55}" type="datetime1">
              <a:rPr lang="en-US" noProof="0" smtClean="0"/>
              <a:t>8/8/2025</a:t>
            </a:fld>
            <a:endParaRPr lang="en-US" noProof="0"/>
          </a:p>
        </p:txBody>
      </p:sp>
      <p:sp>
        <p:nvSpPr>
          <p:cNvPr id="5" name="Footer Placeholder 4"/>
          <p:cNvSpPr>
            <a:spLocks noGrp="1"/>
          </p:cNvSpPr>
          <p:nvPr>
            <p:ph type="ftr" sz="quarter" idx="11"/>
          </p:nvPr>
        </p:nvSpPr>
        <p:spPr/>
        <p:txBody>
          <a:bodyPr/>
          <a:lstStyle/>
          <a:p>
            <a:endParaRPr lang="en-US" noProof="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266545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97B9491-AED0-4CEB-959C-D21A77847AC3}" type="datetime1">
              <a:rPr lang="en-US" noProof="0" smtClean="0"/>
              <a:t>8/8/2025</a:t>
            </a:fld>
            <a:endParaRPr lang="en-US" noProof="0"/>
          </a:p>
        </p:txBody>
      </p:sp>
      <p:sp>
        <p:nvSpPr>
          <p:cNvPr id="5" name="Footer Placeholder 4"/>
          <p:cNvSpPr>
            <a:spLocks noGrp="1"/>
          </p:cNvSpPr>
          <p:nvPr>
            <p:ph type="ftr" sz="quarter" idx="11"/>
          </p:nvPr>
        </p:nvSpPr>
        <p:spPr/>
        <p:txBody>
          <a:bodyPr/>
          <a:lstStyle/>
          <a:p>
            <a:endParaRPr lang="en-US" noProof="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515711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bg bwMode="ltGray">
      <p:bgPr>
        <a:blipFill dpi="0" rotWithShape="1">
          <a:blip r:embed="rId2" cstate="screen">
            <a:alphaModFix amt="4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chor="t"/>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p:cNvSpPr>
            <a:spLocks noGrp="1"/>
          </p:cNvSpPr>
          <p:nvPr>
            <p:ph type="dt" sz="half" idx="10"/>
          </p:nvPr>
        </p:nvSpPr>
        <p:spPr/>
        <p:txBody>
          <a:bodyPr/>
          <a:lstStyle/>
          <a:p>
            <a:fld id="{B0FD7BFF-84F7-442A-B113-EF6DD4B26E8C}" type="datetime1">
              <a:rPr lang="en-US" noProof="0" smtClean="0"/>
              <a:t>8/8/2025</a:t>
            </a:fld>
            <a:endParaRPr lang="en-US" noProof="0"/>
          </a:p>
        </p:txBody>
      </p:sp>
      <p:sp>
        <p:nvSpPr>
          <p:cNvPr id="5" name="Footer Placeholder 4"/>
          <p:cNvSpPr>
            <a:spLocks noGrp="1"/>
          </p:cNvSpPr>
          <p:nvPr>
            <p:ph type="ftr" sz="quarter" idx="11"/>
          </p:nvPr>
        </p:nvSpPr>
        <p:spPr/>
        <p:txBody>
          <a:bodyPr/>
          <a:lstStyle/>
          <a:p>
            <a:endParaRPr lang="en-US" noProof="0"/>
          </a:p>
        </p:txBody>
      </p:sp>
      <p:cxnSp>
        <p:nvCxnSpPr>
          <p:cNvPr id="33" name="Straight Connector 32"/>
          <p:cNvCxnSpPr/>
          <p:nvPr/>
        </p:nvCxnSpPr>
        <p:spPr>
          <a:xfrm>
            <a:off x="1292239" y="1486603"/>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6" name="Title 5">
            <a:extLst>
              <a:ext uri="{FF2B5EF4-FFF2-40B4-BE49-F238E27FC236}">
                <a16:creationId xmlns:a16="http://schemas.microsoft.com/office/drawing/2014/main" id="{C414FF1F-6558-4E39-87DB-276E44F5477C}"/>
              </a:ext>
            </a:extLst>
          </p:cNvPr>
          <p:cNvSpPr>
            <a:spLocks noGrp="1"/>
          </p:cNvSpPr>
          <p:nvPr>
            <p:ph type="title"/>
          </p:nvPr>
        </p:nvSpPr>
        <p:spPr/>
        <p:txBody>
          <a:bodyPr/>
          <a:lstStyle/>
          <a:p>
            <a:r>
              <a:rPr lang="en-US" noProof="0"/>
              <a:t>Click to edit Master title style</a:t>
            </a:r>
          </a:p>
        </p:txBody>
      </p:sp>
    </p:spTree>
    <p:extLst>
      <p:ext uri="{BB962C8B-B14F-4D97-AF65-F5344CB8AC3E}">
        <p14:creationId xmlns:p14="http://schemas.microsoft.com/office/powerpoint/2010/main" val="3568886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wo Content">
    <p:bg bwMode="ltGray">
      <p:bgPr>
        <a:blipFill dpi="0" rotWithShape="1">
          <a:blip r:embed="rId2" cstate="screen">
            <a:alphaModFix amt="4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292239" y="2161853"/>
            <a:ext cx="4645152" cy="3448595"/>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Content Placeholder 3"/>
          <p:cNvSpPr>
            <a:spLocks noGrp="1"/>
          </p:cNvSpPr>
          <p:nvPr>
            <p:ph sz="half" idx="2"/>
          </p:nvPr>
        </p:nvSpPr>
        <p:spPr>
          <a:xfrm>
            <a:off x="6258679" y="2168318"/>
            <a:ext cx="4645152" cy="344152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Date Placeholder 4"/>
          <p:cNvSpPr>
            <a:spLocks noGrp="1"/>
          </p:cNvSpPr>
          <p:nvPr>
            <p:ph type="dt" sz="half" idx="10"/>
          </p:nvPr>
        </p:nvSpPr>
        <p:spPr/>
        <p:txBody>
          <a:bodyPr/>
          <a:lstStyle/>
          <a:p>
            <a:fld id="{EBC659AB-CC97-49FF-88E3-C60CD6859430}" type="datetime1">
              <a:rPr lang="en-US" noProof="0" smtClean="0"/>
              <a:t>8/8/2025</a:t>
            </a:fld>
            <a:endParaRPr lang="en-US" noProof="0"/>
          </a:p>
        </p:txBody>
      </p:sp>
      <p:sp>
        <p:nvSpPr>
          <p:cNvPr id="6" name="Footer Placeholder 5"/>
          <p:cNvSpPr>
            <a:spLocks noGrp="1"/>
          </p:cNvSpPr>
          <p:nvPr>
            <p:ph type="ftr" sz="quarter" idx="11"/>
          </p:nvPr>
        </p:nvSpPr>
        <p:spPr/>
        <p:txBody>
          <a:bodyPr/>
          <a:lstStyle/>
          <a:p>
            <a:endParaRPr lang="en-US" noProof="0"/>
          </a:p>
        </p:txBody>
      </p:sp>
      <p:cxnSp>
        <p:nvCxnSpPr>
          <p:cNvPr id="9" name="Straight Connector 8">
            <a:extLst>
              <a:ext uri="{FF2B5EF4-FFF2-40B4-BE49-F238E27FC236}">
                <a16:creationId xmlns:a16="http://schemas.microsoft.com/office/drawing/2014/main" id="{4715607D-9DE2-4687-AAF8-EF2427252A90}"/>
              </a:ext>
            </a:extLst>
          </p:cNvPr>
          <p:cNvCxnSpPr/>
          <p:nvPr userDrawn="1"/>
        </p:nvCxnSpPr>
        <p:spPr>
          <a:xfrm>
            <a:off x="1292239" y="1486603"/>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7" name="Title 6">
            <a:extLst>
              <a:ext uri="{FF2B5EF4-FFF2-40B4-BE49-F238E27FC236}">
                <a16:creationId xmlns:a16="http://schemas.microsoft.com/office/drawing/2014/main" id="{2F96D46B-C1B8-46AB-87DF-61A8058B1F42}"/>
              </a:ext>
            </a:extLst>
          </p:cNvPr>
          <p:cNvSpPr>
            <a:spLocks noGrp="1"/>
          </p:cNvSpPr>
          <p:nvPr>
            <p:ph type="title"/>
          </p:nvPr>
        </p:nvSpPr>
        <p:spPr/>
        <p:txBody>
          <a:bodyPr/>
          <a:lstStyle/>
          <a:p>
            <a:r>
              <a:rPr lang="en-US" noProof="0"/>
              <a:t>Click to edit Master title style</a:t>
            </a:r>
          </a:p>
        </p:txBody>
      </p:sp>
    </p:spTree>
    <p:extLst>
      <p:ext uri="{BB962C8B-B14F-4D97-AF65-F5344CB8AC3E}">
        <p14:creationId xmlns:p14="http://schemas.microsoft.com/office/powerpoint/2010/main" val="2777504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omparison">
    <p:bg bwMode="ltGray">
      <p:bgPr>
        <a:blipFill dpi="0" rotWithShape="1">
          <a:blip r:embed="rId2" cstate="screen">
            <a:alphaModFix amt="4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287315" y="1950795"/>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4" name="Content Placeholder 3"/>
          <p:cNvSpPr>
            <a:spLocks noGrp="1"/>
          </p:cNvSpPr>
          <p:nvPr>
            <p:ph sz="half" idx="2"/>
          </p:nvPr>
        </p:nvSpPr>
        <p:spPr>
          <a:xfrm>
            <a:off x="1287315" y="2755515"/>
            <a:ext cx="4645152" cy="2644457"/>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Text Placeholder 4"/>
          <p:cNvSpPr>
            <a:spLocks noGrp="1"/>
          </p:cNvSpPr>
          <p:nvPr>
            <p:ph type="body" sz="quarter" idx="3"/>
          </p:nvPr>
        </p:nvSpPr>
        <p:spPr>
          <a:xfrm>
            <a:off x="6252486" y="1954249"/>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6" name="Content Placeholder 5"/>
          <p:cNvSpPr>
            <a:spLocks noGrp="1"/>
          </p:cNvSpPr>
          <p:nvPr>
            <p:ph sz="quarter" idx="4"/>
          </p:nvPr>
        </p:nvSpPr>
        <p:spPr>
          <a:xfrm>
            <a:off x="6252486" y="2752737"/>
            <a:ext cx="4645152" cy="2637371"/>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Date Placeholder 6"/>
          <p:cNvSpPr>
            <a:spLocks noGrp="1"/>
          </p:cNvSpPr>
          <p:nvPr>
            <p:ph type="dt" sz="half" idx="10"/>
          </p:nvPr>
        </p:nvSpPr>
        <p:spPr/>
        <p:txBody>
          <a:bodyPr/>
          <a:lstStyle/>
          <a:p>
            <a:fld id="{A4E4DEDA-3E4D-4394-B9A1-F7FF4AB8E3C8}" type="datetime1">
              <a:rPr lang="en-US" noProof="0" smtClean="0"/>
              <a:t>8/8/2025</a:t>
            </a:fld>
            <a:endParaRPr lang="en-US" noProof="0"/>
          </a:p>
        </p:txBody>
      </p:sp>
      <p:sp>
        <p:nvSpPr>
          <p:cNvPr id="8" name="Footer Placeholder 7"/>
          <p:cNvSpPr>
            <a:spLocks noGrp="1"/>
          </p:cNvSpPr>
          <p:nvPr>
            <p:ph type="ftr" sz="quarter" idx="11"/>
          </p:nvPr>
        </p:nvSpPr>
        <p:spPr/>
        <p:txBody>
          <a:bodyPr/>
          <a:lstStyle/>
          <a:p>
            <a:endParaRPr lang="en-US" noProof="0"/>
          </a:p>
        </p:txBody>
      </p:sp>
      <p:cxnSp>
        <p:nvCxnSpPr>
          <p:cNvPr id="11" name="Straight Connector 10">
            <a:extLst>
              <a:ext uri="{FF2B5EF4-FFF2-40B4-BE49-F238E27FC236}">
                <a16:creationId xmlns:a16="http://schemas.microsoft.com/office/drawing/2014/main" id="{C384AA55-1960-47F4-BA3C-E97A6F2D0B19}"/>
              </a:ext>
            </a:extLst>
          </p:cNvPr>
          <p:cNvCxnSpPr/>
          <p:nvPr userDrawn="1"/>
        </p:nvCxnSpPr>
        <p:spPr>
          <a:xfrm>
            <a:off x="1292239" y="1486603"/>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9" name="Title 8">
            <a:extLst>
              <a:ext uri="{FF2B5EF4-FFF2-40B4-BE49-F238E27FC236}">
                <a16:creationId xmlns:a16="http://schemas.microsoft.com/office/drawing/2014/main" id="{09471694-1220-4CFC-A31F-622E5D3DE2D5}"/>
              </a:ext>
            </a:extLst>
          </p:cNvPr>
          <p:cNvSpPr>
            <a:spLocks noGrp="1"/>
          </p:cNvSpPr>
          <p:nvPr>
            <p:ph type="title"/>
          </p:nvPr>
        </p:nvSpPr>
        <p:spPr/>
        <p:txBody>
          <a:bodyPr/>
          <a:lstStyle/>
          <a:p>
            <a:r>
              <a:rPr lang="en-US" noProof="0"/>
              <a:t>Click to edit Master title style</a:t>
            </a:r>
          </a:p>
        </p:txBody>
      </p:sp>
    </p:spTree>
    <p:extLst>
      <p:ext uri="{BB962C8B-B14F-4D97-AF65-F5344CB8AC3E}">
        <p14:creationId xmlns:p14="http://schemas.microsoft.com/office/powerpoint/2010/main" val="9817494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itle Only">
    <p:bg bwMode="ltGray">
      <p:bgPr>
        <a:blipFill dpi="0" rotWithShape="1">
          <a:blip r:embed="rId2" cstate="screen">
            <a:alphaModFix amt="4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583D630-FEA6-4A53-BAD5-044E15549328}" type="datetime1">
              <a:rPr lang="en-US" noProof="0" smtClean="0"/>
              <a:t>8/8/2025</a:t>
            </a:fld>
            <a:endParaRPr lang="en-US" noProof="0"/>
          </a:p>
        </p:txBody>
      </p:sp>
      <p:sp>
        <p:nvSpPr>
          <p:cNvPr id="4" name="Footer Placeholder 3"/>
          <p:cNvSpPr>
            <a:spLocks noGrp="1"/>
          </p:cNvSpPr>
          <p:nvPr>
            <p:ph type="ftr" sz="quarter" idx="11"/>
          </p:nvPr>
        </p:nvSpPr>
        <p:spPr/>
        <p:txBody>
          <a:bodyPr/>
          <a:lstStyle/>
          <a:p>
            <a:endParaRPr lang="en-US" noProof="0"/>
          </a:p>
        </p:txBody>
      </p:sp>
      <p:cxnSp>
        <p:nvCxnSpPr>
          <p:cNvPr id="7" name="Straight Connector 6">
            <a:extLst>
              <a:ext uri="{FF2B5EF4-FFF2-40B4-BE49-F238E27FC236}">
                <a16:creationId xmlns:a16="http://schemas.microsoft.com/office/drawing/2014/main" id="{FFB55B52-B62C-4800-AAC1-B15AF2FE1F45}"/>
              </a:ext>
            </a:extLst>
          </p:cNvPr>
          <p:cNvCxnSpPr/>
          <p:nvPr userDrawn="1"/>
        </p:nvCxnSpPr>
        <p:spPr>
          <a:xfrm>
            <a:off x="1292239" y="1486603"/>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5" name="Title 4">
            <a:extLst>
              <a:ext uri="{FF2B5EF4-FFF2-40B4-BE49-F238E27FC236}">
                <a16:creationId xmlns:a16="http://schemas.microsoft.com/office/drawing/2014/main" id="{3DF0054B-B64C-418E-A1B8-428EE4A1DB50}"/>
              </a:ext>
            </a:extLst>
          </p:cNvPr>
          <p:cNvSpPr>
            <a:spLocks noGrp="1"/>
          </p:cNvSpPr>
          <p:nvPr>
            <p:ph type="title"/>
          </p:nvPr>
        </p:nvSpPr>
        <p:spPr/>
        <p:txBody>
          <a:bodyPr/>
          <a:lstStyle/>
          <a:p>
            <a:r>
              <a:rPr lang="en-US" noProof="0"/>
              <a:t>Click to edit Master title style</a:t>
            </a:r>
          </a:p>
        </p:txBody>
      </p:sp>
    </p:spTree>
    <p:extLst>
      <p:ext uri="{BB962C8B-B14F-4D97-AF65-F5344CB8AC3E}">
        <p14:creationId xmlns:p14="http://schemas.microsoft.com/office/powerpoint/2010/main" val="4539550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ntent with Caption">
    <p:bg bwMode="ltGray">
      <p:bgPr>
        <a:blipFill dpi="0" rotWithShape="1">
          <a:blip r:embed="rId2" cstate="screen">
            <a:alphaModFix amt="4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095246" y="1645522"/>
            <a:ext cx="5807176" cy="3840852"/>
          </a:xfrm>
        </p:spPr>
        <p:txBody>
          <a:bodyPr anchor="ct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Text Placeholder 3"/>
          <p:cNvSpPr>
            <a:spLocks noGrp="1"/>
          </p:cNvSpPr>
          <p:nvPr>
            <p:ph type="body" sz="half" idx="2"/>
          </p:nvPr>
        </p:nvSpPr>
        <p:spPr>
          <a:xfrm>
            <a:off x="1290909" y="1645522"/>
            <a:ext cx="3600000" cy="3836725"/>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5" name="Date Placeholder 4"/>
          <p:cNvSpPr>
            <a:spLocks noGrp="1"/>
          </p:cNvSpPr>
          <p:nvPr>
            <p:ph type="dt" sz="half" idx="10"/>
          </p:nvPr>
        </p:nvSpPr>
        <p:spPr/>
        <p:txBody>
          <a:bodyPr/>
          <a:lstStyle/>
          <a:p>
            <a:fld id="{182AEB83-843F-4C8D-B7F5-3D6E545F1762}" type="datetime1">
              <a:rPr lang="en-US" noProof="0" smtClean="0"/>
              <a:t>8/8/2025</a:t>
            </a:fld>
            <a:endParaRPr lang="en-US" noProof="0"/>
          </a:p>
        </p:txBody>
      </p:sp>
      <p:sp>
        <p:nvSpPr>
          <p:cNvPr id="6" name="Footer Placeholder 5"/>
          <p:cNvSpPr>
            <a:spLocks noGrp="1"/>
          </p:cNvSpPr>
          <p:nvPr>
            <p:ph type="ftr" sz="quarter" idx="11"/>
          </p:nvPr>
        </p:nvSpPr>
        <p:spPr/>
        <p:txBody>
          <a:bodyPr/>
          <a:lstStyle/>
          <a:p>
            <a:endParaRPr lang="en-US" noProof="0"/>
          </a:p>
        </p:txBody>
      </p:sp>
      <p:cxnSp>
        <p:nvCxnSpPr>
          <p:cNvPr id="9" name="Straight Connector 8">
            <a:extLst>
              <a:ext uri="{FF2B5EF4-FFF2-40B4-BE49-F238E27FC236}">
                <a16:creationId xmlns:a16="http://schemas.microsoft.com/office/drawing/2014/main" id="{6CC09F73-0AD6-4A1E-A331-75A00B808982}"/>
              </a:ext>
            </a:extLst>
          </p:cNvPr>
          <p:cNvCxnSpPr/>
          <p:nvPr userDrawn="1"/>
        </p:nvCxnSpPr>
        <p:spPr>
          <a:xfrm>
            <a:off x="1292239" y="1486603"/>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7" name="Title 6">
            <a:extLst>
              <a:ext uri="{FF2B5EF4-FFF2-40B4-BE49-F238E27FC236}">
                <a16:creationId xmlns:a16="http://schemas.microsoft.com/office/drawing/2014/main" id="{1B74F78C-6D32-47C3-ABB2-6E7092A9C4A3}"/>
              </a:ext>
            </a:extLst>
          </p:cNvPr>
          <p:cNvSpPr>
            <a:spLocks noGrp="1"/>
          </p:cNvSpPr>
          <p:nvPr>
            <p:ph type="title"/>
          </p:nvPr>
        </p:nvSpPr>
        <p:spPr/>
        <p:txBody>
          <a:bodyPr/>
          <a:lstStyle/>
          <a:p>
            <a:r>
              <a:rPr lang="en-US" noProof="0"/>
              <a:t>Click to edit Master title style</a:t>
            </a:r>
          </a:p>
        </p:txBody>
      </p:sp>
    </p:spTree>
    <p:extLst>
      <p:ext uri="{BB962C8B-B14F-4D97-AF65-F5344CB8AC3E}">
        <p14:creationId xmlns:p14="http://schemas.microsoft.com/office/powerpoint/2010/main" val="32816539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08000" y="1981201"/>
            <a:ext cx="7823200" cy="1470025"/>
          </a:xfrm>
        </p:spPr>
        <p:txBody>
          <a:bodyPr anchor="b"/>
          <a:lstStyle>
            <a:lvl1pPr>
              <a:defRPr>
                <a:solidFill>
                  <a:schemeClr val="bg1"/>
                </a:solidFill>
              </a:defRPr>
            </a:lvl1pPr>
          </a:lstStyle>
          <a:p>
            <a:r>
              <a:rPr lang="en-US"/>
              <a:t>Click to edit Master title style</a:t>
            </a:r>
          </a:p>
        </p:txBody>
      </p:sp>
      <p:sp>
        <p:nvSpPr>
          <p:cNvPr id="3" name="Subtitle 2"/>
          <p:cNvSpPr>
            <a:spLocks noGrp="1"/>
          </p:cNvSpPr>
          <p:nvPr>
            <p:ph type="subTitle" idx="1"/>
          </p:nvPr>
        </p:nvSpPr>
        <p:spPr>
          <a:xfrm>
            <a:off x="508000" y="3508375"/>
            <a:ext cx="7823200" cy="1219200"/>
          </a:xfrm>
        </p:spPr>
        <p:txBody>
          <a:bodyPr/>
          <a:lstStyle>
            <a:lvl1pPr marL="0" indent="0" algn="l">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5177263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04800" y="3276600"/>
            <a:ext cx="11582400" cy="1079500"/>
          </a:xfrm>
        </p:spPr>
        <p:txBody>
          <a:bodyPr anchor="b">
            <a:normAutofit/>
          </a:bodyPr>
          <a:lstStyle>
            <a:lvl1pPr algn="r">
              <a:defRPr sz="2800" b="1" cap="none" baseline="0">
                <a:solidFill>
                  <a:srgbClr val="2862AA"/>
                </a:solidFill>
              </a:defRPr>
            </a:lvl1pPr>
          </a:lstStyle>
          <a:p>
            <a:r>
              <a:rPr lang="en-US"/>
              <a:t>Click to edit Master title style</a:t>
            </a:r>
          </a:p>
        </p:txBody>
      </p:sp>
      <p:sp>
        <p:nvSpPr>
          <p:cNvPr id="3" name="Text Placeholder 2"/>
          <p:cNvSpPr>
            <a:spLocks noGrp="1"/>
          </p:cNvSpPr>
          <p:nvPr>
            <p:ph type="body" idx="1"/>
          </p:nvPr>
        </p:nvSpPr>
        <p:spPr>
          <a:xfrm>
            <a:off x="304800" y="4419601"/>
            <a:ext cx="11582400" cy="1295399"/>
          </a:xfrm>
        </p:spPr>
        <p:txBody>
          <a:bodyPr>
            <a:noAutofit/>
          </a:bodyPr>
          <a:lstStyle>
            <a:lvl1pPr marL="0" indent="0" algn="r">
              <a:buNone/>
              <a:defRPr sz="2000" b="1">
                <a:solidFill>
                  <a:srgbClr val="50505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7285116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563756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ontent_2 Horz">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04800" y="1143000"/>
            <a:ext cx="11582400" cy="2194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2"/>
          <p:cNvSpPr>
            <a:spLocks noGrp="1"/>
          </p:cNvSpPr>
          <p:nvPr>
            <p:ph idx="10"/>
          </p:nvPr>
        </p:nvSpPr>
        <p:spPr>
          <a:xfrm>
            <a:off x="304800" y="3520440"/>
            <a:ext cx="11582400" cy="2194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852980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itle and Content_2 Vert">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11582400" cy="639762"/>
          </a:xfrm>
        </p:spPr>
        <p:txBody>
          <a:bodyPr/>
          <a:lstStyle/>
          <a:p>
            <a:r>
              <a:rPr lang="en-US"/>
              <a:t>Click to edit Master title style</a:t>
            </a:r>
          </a:p>
        </p:txBody>
      </p:sp>
      <p:sp>
        <p:nvSpPr>
          <p:cNvPr id="3" name="Content Placeholder 2"/>
          <p:cNvSpPr>
            <a:spLocks noGrp="1"/>
          </p:cNvSpPr>
          <p:nvPr>
            <p:ph sz="half" idx="1"/>
          </p:nvPr>
        </p:nvSpPr>
        <p:spPr>
          <a:xfrm>
            <a:off x="304800" y="1143001"/>
            <a:ext cx="5384800" cy="4525963"/>
          </a:xfrm>
        </p:spPr>
        <p:txBody>
          <a:bodyPr>
            <a:no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02400" y="1143001"/>
            <a:ext cx="5384800" cy="4525963"/>
          </a:xfrm>
        </p:spPr>
        <p:txBody>
          <a:bodyPr>
            <a:no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281095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itle and Content_2 Vert-1">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11582400" cy="639762"/>
          </a:xfrm>
        </p:spPr>
        <p:txBody>
          <a:bodyPr/>
          <a:lstStyle/>
          <a:p>
            <a:r>
              <a:rPr lang="en-US"/>
              <a:t>Click to edit Master title style</a:t>
            </a:r>
          </a:p>
        </p:txBody>
      </p:sp>
      <p:sp>
        <p:nvSpPr>
          <p:cNvPr id="3" name="Content Placeholder 2"/>
          <p:cNvSpPr>
            <a:spLocks noGrp="1"/>
          </p:cNvSpPr>
          <p:nvPr>
            <p:ph sz="half" idx="1"/>
          </p:nvPr>
        </p:nvSpPr>
        <p:spPr>
          <a:xfrm>
            <a:off x="304800" y="1143001"/>
            <a:ext cx="7416800" cy="4525963"/>
          </a:xfrm>
        </p:spPr>
        <p:txBody>
          <a:bodyPr>
            <a:no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8432800" y="1143001"/>
            <a:ext cx="3454400" cy="4525963"/>
          </a:xfrm>
        </p:spPr>
        <p:txBody>
          <a:bodyPr>
            <a:no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489881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itle and Content_2 Vert-2">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11582400" cy="639762"/>
          </a:xfrm>
        </p:spPr>
        <p:txBody>
          <a:bodyPr/>
          <a:lstStyle/>
          <a:p>
            <a:r>
              <a:rPr lang="en-US"/>
              <a:t>Click to edit Master title style</a:t>
            </a:r>
          </a:p>
        </p:txBody>
      </p:sp>
      <p:sp>
        <p:nvSpPr>
          <p:cNvPr id="3" name="Content Placeholder 2"/>
          <p:cNvSpPr>
            <a:spLocks noGrp="1"/>
          </p:cNvSpPr>
          <p:nvPr>
            <p:ph sz="half" idx="1"/>
          </p:nvPr>
        </p:nvSpPr>
        <p:spPr>
          <a:xfrm>
            <a:off x="4470400" y="1143001"/>
            <a:ext cx="7416800" cy="4525963"/>
          </a:xfrm>
        </p:spPr>
        <p:txBody>
          <a:bodyPr>
            <a:no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4800" y="1143001"/>
            <a:ext cx="3454400" cy="4525963"/>
          </a:xfrm>
        </p:spPr>
        <p:txBody>
          <a:bodyPr>
            <a:no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19322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_3 Vert">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11582400" cy="639762"/>
          </a:xfrm>
        </p:spPr>
        <p:txBody>
          <a:bodyPr/>
          <a:lstStyle/>
          <a:p>
            <a:r>
              <a:rPr lang="en-US"/>
              <a:t>Click to edit Master title style</a:t>
            </a:r>
          </a:p>
        </p:txBody>
      </p:sp>
      <p:sp>
        <p:nvSpPr>
          <p:cNvPr id="3" name="Content Placeholder 2"/>
          <p:cNvSpPr>
            <a:spLocks noGrp="1"/>
          </p:cNvSpPr>
          <p:nvPr>
            <p:ph sz="half" idx="1"/>
          </p:nvPr>
        </p:nvSpPr>
        <p:spPr>
          <a:xfrm>
            <a:off x="304800" y="1143001"/>
            <a:ext cx="5384800" cy="4525963"/>
          </a:xfrm>
        </p:spPr>
        <p:txBody>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02400" y="1143001"/>
            <a:ext cx="5384800" cy="2057400"/>
          </a:xfrm>
        </p:spPr>
        <p:txBody>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p:cNvSpPr>
            <a:spLocks noGrp="1"/>
          </p:cNvSpPr>
          <p:nvPr>
            <p:ph sz="half" idx="10"/>
          </p:nvPr>
        </p:nvSpPr>
        <p:spPr>
          <a:xfrm>
            <a:off x="6502400" y="3581400"/>
            <a:ext cx="5384800" cy="2057400"/>
          </a:xfrm>
        </p:spPr>
        <p:txBody>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02281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ontent_3 Horz">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11582400" cy="639762"/>
          </a:xfrm>
        </p:spPr>
        <p:txBody>
          <a:bodyPr/>
          <a:lstStyle/>
          <a:p>
            <a:r>
              <a:rPr lang="en-US"/>
              <a:t>Click to edit Master title style</a:t>
            </a:r>
          </a:p>
        </p:txBody>
      </p:sp>
      <p:sp>
        <p:nvSpPr>
          <p:cNvPr id="3" name="Content Placeholder 2"/>
          <p:cNvSpPr>
            <a:spLocks noGrp="1"/>
          </p:cNvSpPr>
          <p:nvPr>
            <p:ph sz="half" idx="1"/>
          </p:nvPr>
        </p:nvSpPr>
        <p:spPr>
          <a:xfrm>
            <a:off x="304800" y="1143001"/>
            <a:ext cx="5384800" cy="2057400"/>
          </a:xfrm>
        </p:spPr>
        <p:txBody>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02400" y="1143001"/>
            <a:ext cx="5384800" cy="2057400"/>
          </a:xfrm>
        </p:spPr>
        <p:txBody>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2"/>
          <p:cNvSpPr>
            <a:spLocks noGrp="1"/>
          </p:cNvSpPr>
          <p:nvPr>
            <p:ph sz="half" idx="10"/>
          </p:nvPr>
        </p:nvSpPr>
        <p:spPr>
          <a:xfrm>
            <a:off x="304800" y="3505200"/>
            <a:ext cx="11582400" cy="2057400"/>
          </a:xfrm>
        </p:spPr>
        <p:txBody>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685764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_4">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11582400" cy="639762"/>
          </a:xfrm>
        </p:spPr>
        <p:txBody>
          <a:bodyPr/>
          <a:lstStyle/>
          <a:p>
            <a:r>
              <a:rPr lang="en-US"/>
              <a:t>Click to edit Master title style</a:t>
            </a:r>
          </a:p>
        </p:txBody>
      </p:sp>
      <p:sp>
        <p:nvSpPr>
          <p:cNvPr id="3" name="Content Placeholder 2"/>
          <p:cNvSpPr>
            <a:spLocks noGrp="1"/>
          </p:cNvSpPr>
          <p:nvPr>
            <p:ph sz="half" idx="1"/>
          </p:nvPr>
        </p:nvSpPr>
        <p:spPr>
          <a:xfrm>
            <a:off x="304800" y="1143001"/>
            <a:ext cx="5384800" cy="2057400"/>
          </a:xfrm>
        </p:spPr>
        <p:txBody>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02400" y="1143001"/>
            <a:ext cx="5384800" cy="2057400"/>
          </a:xfrm>
        </p:spPr>
        <p:txBody>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2"/>
          <p:cNvSpPr>
            <a:spLocks noGrp="1"/>
          </p:cNvSpPr>
          <p:nvPr>
            <p:ph sz="half" idx="10"/>
          </p:nvPr>
        </p:nvSpPr>
        <p:spPr>
          <a:xfrm>
            <a:off x="304800" y="3505200"/>
            <a:ext cx="5384800" cy="2057400"/>
          </a:xfrm>
        </p:spPr>
        <p:txBody>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3"/>
          <p:cNvSpPr>
            <a:spLocks noGrp="1"/>
          </p:cNvSpPr>
          <p:nvPr>
            <p:ph sz="half" idx="11"/>
          </p:nvPr>
        </p:nvSpPr>
        <p:spPr>
          <a:xfrm>
            <a:off x="6502400" y="3505200"/>
            <a:ext cx="5384800" cy="2057400"/>
          </a:xfrm>
        </p:spPr>
        <p:txBody>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452155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11582400" cy="639762"/>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143000"/>
            <a:ext cx="5386917" cy="381000"/>
          </a:xfrm>
        </p:spPr>
        <p:txBody>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04800" y="1524000"/>
            <a:ext cx="5386917" cy="4210050"/>
          </a:xfrm>
        </p:spPr>
        <p:txBody>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98168" y="1143000"/>
            <a:ext cx="5389033" cy="381000"/>
          </a:xfrm>
        </p:spPr>
        <p:txBody>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98168" y="1524000"/>
            <a:ext cx="5389033" cy="4210050"/>
          </a:xfrm>
        </p:spPr>
        <p:txBody>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6829793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495929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44510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273050"/>
            <a:ext cx="4368800"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978400" y="273051"/>
            <a:ext cx="6908800" cy="5441949"/>
          </a:xfrm>
        </p:spPr>
        <p:txBody>
          <a:bodyPr/>
          <a:lstStyle>
            <a:lvl1pPr>
              <a:defRPr sz="20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1435101"/>
            <a:ext cx="4368800" cy="4279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8683843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0853" y="2130427"/>
            <a:ext cx="11691349" cy="1470025"/>
          </a:xfrm>
        </p:spPr>
        <p:txBody>
          <a:bodyPr/>
          <a:lstStyle/>
          <a:p>
            <a:r>
              <a:rPr lang="en-US"/>
              <a:t>Click to edit Master title style</a:t>
            </a:r>
          </a:p>
        </p:txBody>
      </p:sp>
      <p:sp>
        <p:nvSpPr>
          <p:cNvPr id="3" name="Subtitle 2"/>
          <p:cNvSpPr>
            <a:spLocks noGrp="1"/>
          </p:cNvSpPr>
          <p:nvPr>
            <p:ph type="subTitle" idx="1"/>
          </p:nvPr>
        </p:nvSpPr>
        <p:spPr>
          <a:xfrm>
            <a:off x="250853" y="3886200"/>
            <a:ext cx="11691349"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A5E6979-7526-43E2-8CA2-2BEF2AD52100}" type="datetime1">
              <a:rPr lang="en-US" smtClean="0"/>
              <a:t>8/8/2025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2C0F79-DBA3-124B-91B3-8AFBA893CAB2}" type="slidenum">
              <a:rPr lang="en-US" smtClean="0"/>
              <a:t>‹#›</a:t>
            </a:fld>
            <a:endParaRPr lang="en-US"/>
          </a:p>
        </p:txBody>
      </p:sp>
    </p:spTree>
    <p:extLst>
      <p:ext uri="{BB962C8B-B14F-4D97-AF65-F5344CB8AC3E}">
        <p14:creationId xmlns:p14="http://schemas.microsoft.com/office/powerpoint/2010/main" val="4389300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A5AE33-3AE3-4CAB-963B-DBE29631E7CA}" type="datetime1">
              <a:rPr lang="en-US" smtClean="0"/>
              <a:t>8/8/2025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2C0F79-DBA3-124B-91B3-8AFBA893CAB2}" type="slidenum">
              <a:rPr lang="en-US" smtClean="0"/>
              <a:t>‹#›</a:t>
            </a:fld>
            <a:endParaRPr lang="en-US"/>
          </a:p>
        </p:txBody>
      </p:sp>
    </p:spTree>
    <p:extLst>
      <p:ext uri="{BB962C8B-B14F-4D97-AF65-F5344CB8AC3E}">
        <p14:creationId xmlns:p14="http://schemas.microsoft.com/office/powerpoint/2010/main" val="38662465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4000" b="0" i="0" cap="sm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5011215-84F3-4BED-B7B3-59CF42BC4C6A}" type="datetime1">
              <a:rPr lang="en-US" smtClean="0"/>
              <a:t>8/8/2025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2C0F79-DBA3-124B-91B3-8AFBA893CAB2}" type="slidenum">
              <a:rPr lang="en-US" smtClean="0"/>
              <a:t>‹#›</a:t>
            </a:fld>
            <a:endParaRPr lang="en-US"/>
          </a:p>
        </p:txBody>
      </p:sp>
    </p:spTree>
    <p:extLst>
      <p:ext uri="{BB962C8B-B14F-4D97-AF65-F5344CB8AC3E}">
        <p14:creationId xmlns:p14="http://schemas.microsoft.com/office/powerpoint/2010/main" val="35259726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4422" y="1600202"/>
            <a:ext cx="576997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2"/>
            <a:ext cx="574460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78A32E3-B3C2-4562-AAE6-90792424DF69}" type="datetime1">
              <a:rPr lang="en-US" smtClean="0"/>
              <a:t>8/8/2025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2C0F79-DBA3-124B-91B3-8AFBA893CAB2}" type="slidenum">
              <a:rPr lang="en-US" smtClean="0"/>
              <a:t>‹#›</a:t>
            </a:fld>
            <a:endParaRPr lang="en-US"/>
          </a:p>
        </p:txBody>
      </p:sp>
    </p:spTree>
    <p:extLst>
      <p:ext uri="{BB962C8B-B14F-4D97-AF65-F5344CB8AC3E}">
        <p14:creationId xmlns:p14="http://schemas.microsoft.com/office/powerpoint/2010/main" val="42646818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4422" y="1535114"/>
            <a:ext cx="577209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24422" y="2174875"/>
            <a:ext cx="577209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0" y="1535114"/>
            <a:ext cx="5748832"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70" y="2174875"/>
            <a:ext cx="574883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A0337F6-157B-4AAA-A467-B74AA51694A2}" type="datetime1">
              <a:rPr lang="en-US" smtClean="0"/>
              <a:t>8/8/2025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D2C0F79-DBA3-124B-91B3-8AFBA893CAB2}" type="slidenum">
              <a:rPr lang="en-US" smtClean="0"/>
              <a:t>‹#›</a:t>
            </a:fld>
            <a:endParaRPr lang="en-US"/>
          </a:p>
        </p:txBody>
      </p:sp>
    </p:spTree>
    <p:extLst>
      <p:ext uri="{BB962C8B-B14F-4D97-AF65-F5344CB8AC3E}">
        <p14:creationId xmlns:p14="http://schemas.microsoft.com/office/powerpoint/2010/main" val="227154190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A253BF4-2E86-4779-943F-AB9EC3393C55}" type="datetime1">
              <a:rPr lang="en-US" smtClean="0"/>
              <a:t>8/8/2025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D2C0F79-DBA3-124B-91B3-8AFBA893CAB2}" type="slidenum">
              <a:rPr lang="en-US" smtClean="0"/>
              <a:t>‹#›</a:t>
            </a:fld>
            <a:endParaRPr lang="en-US"/>
          </a:p>
        </p:txBody>
      </p:sp>
    </p:spTree>
    <p:extLst>
      <p:ext uri="{BB962C8B-B14F-4D97-AF65-F5344CB8AC3E}">
        <p14:creationId xmlns:p14="http://schemas.microsoft.com/office/powerpoint/2010/main" val="33380976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97A17D-4DCD-4646-B9A6-60CB03EC234A}" type="datetime1">
              <a:rPr lang="en-US" smtClean="0"/>
              <a:t>8/8/2025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D2C0F79-DBA3-124B-91B3-8AFBA893CAB2}" type="slidenum">
              <a:rPr lang="en-US" smtClean="0"/>
              <a:t>‹#›</a:t>
            </a:fld>
            <a:endParaRPr lang="en-US"/>
          </a:p>
        </p:txBody>
      </p:sp>
    </p:spTree>
    <p:extLst>
      <p:ext uri="{BB962C8B-B14F-4D97-AF65-F5344CB8AC3E}">
        <p14:creationId xmlns:p14="http://schemas.microsoft.com/office/powerpoint/2010/main" val="179762609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7037" y="273050"/>
            <a:ext cx="4353650" cy="1162051"/>
          </a:xfrm>
        </p:spPr>
        <p:txBody>
          <a:bodyPr anchor="b"/>
          <a:lstStyle>
            <a:lvl1pPr algn="l">
              <a:defRPr sz="2000" b="1" i="0">
                <a:solidFill>
                  <a:schemeClr val="tx1"/>
                </a:solidFill>
                <a:effectLst/>
              </a:defRPr>
            </a:lvl1pPr>
          </a:lstStyle>
          <a:p>
            <a:r>
              <a:rPr lang="en-US"/>
              <a:t>Click to edit Master title style</a:t>
            </a:r>
          </a:p>
        </p:txBody>
      </p:sp>
      <p:sp>
        <p:nvSpPr>
          <p:cNvPr id="3" name="Content Placeholder 2"/>
          <p:cNvSpPr>
            <a:spLocks noGrp="1"/>
          </p:cNvSpPr>
          <p:nvPr>
            <p:ph idx="1"/>
          </p:nvPr>
        </p:nvSpPr>
        <p:spPr>
          <a:xfrm>
            <a:off x="4766733" y="273053"/>
            <a:ext cx="717546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67037" y="1435103"/>
            <a:ext cx="43536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DF01B62-B595-4AA1-A84D-6706FDE1214B}" type="datetime1">
              <a:rPr lang="en-US" smtClean="0"/>
              <a:t>8/8/2025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2C0F79-DBA3-124B-91B3-8AFBA893CAB2}" type="slidenum">
              <a:rPr lang="en-US" smtClean="0"/>
              <a:t>‹#›</a:t>
            </a:fld>
            <a:endParaRPr lang="en-US"/>
          </a:p>
        </p:txBody>
      </p:sp>
    </p:spTree>
    <p:extLst>
      <p:ext uri="{BB962C8B-B14F-4D97-AF65-F5344CB8AC3E}">
        <p14:creationId xmlns:p14="http://schemas.microsoft.com/office/powerpoint/2010/main" val="161472718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606393"/>
            <a:ext cx="73152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418567"/>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389717" y="5173131"/>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60D82887-21F9-4924-B234-54C6A7FCF135}" type="datetime1">
              <a:rPr lang="en-US" smtClean="0"/>
              <a:t>8/8/2025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2C0F79-DBA3-124B-91B3-8AFBA893CAB2}" type="slidenum">
              <a:rPr lang="en-US" smtClean="0"/>
              <a:t>‹#›</a:t>
            </a:fld>
            <a:endParaRPr lang="en-US"/>
          </a:p>
        </p:txBody>
      </p:sp>
    </p:spTree>
    <p:extLst>
      <p:ext uri="{BB962C8B-B14F-4D97-AF65-F5344CB8AC3E}">
        <p14:creationId xmlns:p14="http://schemas.microsoft.com/office/powerpoint/2010/main" val="207455586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9380" y="2130427"/>
            <a:ext cx="11687820" cy="1470025"/>
          </a:xfrm>
        </p:spPr>
        <p:txBody>
          <a:bodyPr/>
          <a:lstStyle/>
          <a:p>
            <a:r>
              <a:rPr lang="en-US"/>
              <a:t>Click to edit Master title style</a:t>
            </a:r>
          </a:p>
        </p:txBody>
      </p:sp>
      <p:sp>
        <p:nvSpPr>
          <p:cNvPr id="3" name="Subtitle 2"/>
          <p:cNvSpPr>
            <a:spLocks noGrp="1"/>
          </p:cNvSpPr>
          <p:nvPr>
            <p:ph type="subTitle" idx="1"/>
          </p:nvPr>
        </p:nvSpPr>
        <p:spPr>
          <a:xfrm>
            <a:off x="199380" y="3886200"/>
            <a:ext cx="1168782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0690958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6" Type="http://schemas.openxmlformats.org/officeDocument/2006/relationships/image" Target="../media/image3.jpeg"/><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theme" Target="../theme/theme2.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image" Target="../media/image6.png"/><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image" Target="../media/image5.emf"/><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theme" Target="../theme/theme3.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8">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C7300C69-99F7-4D1C-B0D3-0AC074134E90}" type="datetime1">
              <a:rPr lang="en-US" noProof="0" smtClean="0"/>
              <a:t>8/8/2025</a:t>
            </a:fld>
            <a:endParaRPr lang="en-US" noProof="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noProof="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2403190"/>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686" r:id="rId12"/>
    <p:sldLayoutId id="2147483688" r:id="rId13"/>
    <p:sldLayoutId id="2147483689" r:id="rId14"/>
    <p:sldLayoutId id="2147483690" r:id="rId15"/>
    <p:sldLayoutId id="2147483692" r:id="rId16"/>
  </p:sldLayoutIdLst>
  <p:hf sldNum="0" hdr="0" ftr="0" dt="0"/>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5AC3DE5D-F95F-4E49-8561-2754E67CE2AA}"/>
              </a:ext>
            </a:extLst>
          </p:cNvPr>
          <p:cNvSpPr>
            <a:spLocks noGrp="1"/>
          </p:cNvSpPr>
          <p:nvPr>
            <p:ph type="title"/>
          </p:nvPr>
        </p:nvSpPr>
        <p:spPr bwMode="auto">
          <a:xfrm>
            <a:off x="304800" y="228601"/>
            <a:ext cx="1158240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8C840F84-E8FA-4C6F-8339-C5CD80287B7B}"/>
              </a:ext>
            </a:extLst>
          </p:cNvPr>
          <p:cNvSpPr>
            <a:spLocks noGrp="1"/>
          </p:cNvSpPr>
          <p:nvPr>
            <p:ph type="body" idx="1"/>
          </p:nvPr>
        </p:nvSpPr>
        <p:spPr bwMode="auto">
          <a:xfrm>
            <a:off x="304800" y="1143000"/>
            <a:ext cx="115824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1814442239"/>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Lst>
  <p:hf sldNum="0" hdr="0" ftr="0" dt="0"/>
  <p:txStyles>
    <p:titleStyle>
      <a:lvl1pPr algn="l" rtl="0" eaLnBrk="0" fontAlgn="base" hangingPunct="0">
        <a:spcBef>
          <a:spcPct val="0"/>
        </a:spcBef>
        <a:spcAft>
          <a:spcPct val="0"/>
        </a:spcAft>
        <a:defRPr sz="2800" b="1" i="1" kern="1200">
          <a:solidFill>
            <a:srgbClr val="2862AA"/>
          </a:solidFill>
          <a:latin typeface="Palatino Linotype" panose="02040502050505030304" pitchFamily="18" charset="0"/>
          <a:ea typeface="Verdana" panose="020B0604030504040204" pitchFamily="34" charset="0"/>
          <a:cs typeface="Verdana" panose="020B0604030504040204" pitchFamily="34" charset="0"/>
        </a:defRPr>
      </a:lvl1pPr>
      <a:lvl2pPr algn="l" rtl="0" eaLnBrk="0" fontAlgn="base" hangingPunct="0">
        <a:spcBef>
          <a:spcPct val="0"/>
        </a:spcBef>
        <a:spcAft>
          <a:spcPct val="0"/>
        </a:spcAft>
        <a:defRPr sz="2800" b="1" i="1">
          <a:solidFill>
            <a:srgbClr val="2862AA"/>
          </a:solidFill>
          <a:latin typeface="Palatino Linotype" pitchFamily="18" charset="0"/>
          <a:ea typeface="Verdana" pitchFamily="34" charset="0"/>
          <a:cs typeface="Verdana" pitchFamily="34" charset="0"/>
        </a:defRPr>
      </a:lvl2pPr>
      <a:lvl3pPr algn="l" rtl="0" eaLnBrk="0" fontAlgn="base" hangingPunct="0">
        <a:spcBef>
          <a:spcPct val="0"/>
        </a:spcBef>
        <a:spcAft>
          <a:spcPct val="0"/>
        </a:spcAft>
        <a:defRPr sz="2800" b="1" i="1">
          <a:solidFill>
            <a:srgbClr val="2862AA"/>
          </a:solidFill>
          <a:latin typeface="Palatino Linotype" pitchFamily="18" charset="0"/>
          <a:ea typeface="Verdana" pitchFamily="34" charset="0"/>
          <a:cs typeface="Verdana" pitchFamily="34" charset="0"/>
        </a:defRPr>
      </a:lvl3pPr>
      <a:lvl4pPr algn="l" rtl="0" eaLnBrk="0" fontAlgn="base" hangingPunct="0">
        <a:spcBef>
          <a:spcPct val="0"/>
        </a:spcBef>
        <a:spcAft>
          <a:spcPct val="0"/>
        </a:spcAft>
        <a:defRPr sz="2800" b="1" i="1">
          <a:solidFill>
            <a:srgbClr val="2862AA"/>
          </a:solidFill>
          <a:latin typeface="Palatino Linotype" pitchFamily="18" charset="0"/>
          <a:ea typeface="Verdana" pitchFamily="34" charset="0"/>
          <a:cs typeface="Verdana" pitchFamily="34" charset="0"/>
        </a:defRPr>
      </a:lvl4pPr>
      <a:lvl5pPr algn="l" rtl="0" eaLnBrk="0" fontAlgn="base" hangingPunct="0">
        <a:spcBef>
          <a:spcPct val="0"/>
        </a:spcBef>
        <a:spcAft>
          <a:spcPct val="0"/>
        </a:spcAft>
        <a:defRPr sz="2800" b="1" i="1">
          <a:solidFill>
            <a:srgbClr val="2862AA"/>
          </a:solidFill>
          <a:latin typeface="Palatino Linotype" pitchFamily="18" charset="0"/>
          <a:ea typeface="Verdana" pitchFamily="34" charset="0"/>
          <a:cs typeface="Verdana" pitchFamily="34" charset="0"/>
        </a:defRPr>
      </a:lvl5pPr>
      <a:lvl6pPr marL="457200" algn="l" rtl="0" fontAlgn="base">
        <a:spcBef>
          <a:spcPct val="0"/>
        </a:spcBef>
        <a:spcAft>
          <a:spcPct val="0"/>
        </a:spcAft>
        <a:defRPr sz="2800" b="1" i="1">
          <a:solidFill>
            <a:srgbClr val="2862AA"/>
          </a:solidFill>
          <a:latin typeface="Palatino Linotype" pitchFamily="18" charset="0"/>
          <a:ea typeface="Verdana" pitchFamily="34" charset="0"/>
          <a:cs typeface="Verdana" pitchFamily="34" charset="0"/>
        </a:defRPr>
      </a:lvl6pPr>
      <a:lvl7pPr marL="914400" algn="l" rtl="0" fontAlgn="base">
        <a:spcBef>
          <a:spcPct val="0"/>
        </a:spcBef>
        <a:spcAft>
          <a:spcPct val="0"/>
        </a:spcAft>
        <a:defRPr sz="2800" b="1" i="1">
          <a:solidFill>
            <a:srgbClr val="2862AA"/>
          </a:solidFill>
          <a:latin typeface="Palatino Linotype" pitchFamily="18" charset="0"/>
          <a:ea typeface="Verdana" pitchFamily="34" charset="0"/>
          <a:cs typeface="Verdana" pitchFamily="34" charset="0"/>
        </a:defRPr>
      </a:lvl7pPr>
      <a:lvl8pPr marL="1371600" algn="l" rtl="0" fontAlgn="base">
        <a:spcBef>
          <a:spcPct val="0"/>
        </a:spcBef>
        <a:spcAft>
          <a:spcPct val="0"/>
        </a:spcAft>
        <a:defRPr sz="2800" b="1" i="1">
          <a:solidFill>
            <a:srgbClr val="2862AA"/>
          </a:solidFill>
          <a:latin typeface="Palatino Linotype" pitchFamily="18" charset="0"/>
          <a:ea typeface="Verdana" pitchFamily="34" charset="0"/>
          <a:cs typeface="Verdana" pitchFamily="34" charset="0"/>
        </a:defRPr>
      </a:lvl8pPr>
      <a:lvl9pPr marL="1828800" algn="l" rtl="0" fontAlgn="base">
        <a:spcBef>
          <a:spcPct val="0"/>
        </a:spcBef>
        <a:spcAft>
          <a:spcPct val="0"/>
        </a:spcAft>
        <a:defRPr sz="2800" b="1" i="1">
          <a:solidFill>
            <a:srgbClr val="2862AA"/>
          </a:solidFill>
          <a:latin typeface="Palatino Linotype" pitchFamily="18" charset="0"/>
          <a:ea typeface="Verdana" pitchFamily="34" charset="0"/>
          <a:cs typeface="Verdana"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000" kern="1200">
          <a:solidFill>
            <a:srgbClr val="505050"/>
          </a:solidFill>
          <a:latin typeface="Verdana" panose="020B0604030504040204" pitchFamily="34" charset="0"/>
          <a:ea typeface="Verdana" panose="020B0604030504040204" pitchFamily="34" charset="0"/>
          <a:cs typeface="Verdana" panose="020B060403050404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kern="1200">
          <a:solidFill>
            <a:srgbClr val="505050"/>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kern="1200">
          <a:solidFill>
            <a:srgbClr val="505050"/>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kern="1200">
          <a:solidFill>
            <a:srgbClr val="505050"/>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kern="1200">
          <a:solidFill>
            <a:srgbClr val="505050"/>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1">
                <a:lumMod val="20000"/>
                <a:lumOff val="80000"/>
                <a:alpha val="90000"/>
              </a:schemeClr>
            </a:gs>
            <a:gs pos="100000">
              <a:schemeClr val="accent1">
                <a:lumMod val="100000"/>
                <a:alpha val="40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881FA23-9390-7F4C-9341-95795424F045}"/>
              </a:ext>
            </a:extLst>
          </p:cNvPr>
          <p:cNvPicPr>
            <a:picLocks noChangeAspect="1"/>
          </p:cNvPicPr>
          <p:nvPr userDrawn="1"/>
        </p:nvPicPr>
        <p:blipFill>
          <a:blip r:embed="rId12">
            <a:alphaModFix amt="28000"/>
          </a:blip>
          <a:stretch>
            <a:fillRect/>
          </a:stretch>
        </p:blipFill>
        <p:spPr>
          <a:xfrm>
            <a:off x="8538983" y="2440572"/>
            <a:ext cx="3653017" cy="4435806"/>
          </a:xfrm>
          <a:prstGeom prst="rect">
            <a:avLst/>
          </a:prstGeom>
          <a:effectLst/>
        </p:spPr>
      </p:pic>
      <p:sp>
        <p:nvSpPr>
          <p:cNvPr id="7" name="Rectangle 6"/>
          <p:cNvSpPr/>
          <p:nvPr userDrawn="1"/>
        </p:nvSpPr>
        <p:spPr bwMode="black">
          <a:xfrm>
            <a:off x="0" y="6160971"/>
            <a:ext cx="12192000" cy="715407"/>
          </a:xfrm>
          <a:prstGeom prst="rect">
            <a:avLst/>
          </a:prstGeom>
          <a:solidFill>
            <a:srgbClr val="0F5640"/>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800"/>
          </a:p>
        </p:txBody>
      </p:sp>
      <p:sp>
        <p:nvSpPr>
          <p:cNvPr id="4" name="Date Placeholder 3"/>
          <p:cNvSpPr>
            <a:spLocks noGrp="1"/>
          </p:cNvSpPr>
          <p:nvPr>
            <p:ph type="dt" sz="half" idx="2"/>
          </p:nvPr>
        </p:nvSpPr>
        <p:spPr>
          <a:xfrm>
            <a:off x="3792587" y="6336113"/>
            <a:ext cx="1293656" cy="365125"/>
          </a:xfrm>
          <a:prstGeom prst="rect">
            <a:avLst/>
          </a:prstGeom>
        </p:spPr>
        <p:txBody>
          <a:bodyPr vert="horz" lIns="91440" tIns="45720" rIns="91440" bIns="45720" rtlCol="0" anchor="ctr"/>
          <a:lstStyle>
            <a:lvl1pPr algn="ctr">
              <a:defRPr sz="1200">
                <a:solidFill>
                  <a:srgbClr val="BDDEAE"/>
                </a:solidFill>
              </a:defRPr>
            </a:lvl1pPr>
          </a:lstStyle>
          <a:p>
            <a:fld id="{2D1EA16E-6E28-44FD-A06C-11A7A2599B0F}" type="datetime1">
              <a:rPr lang="en-US" smtClean="0"/>
              <a:t>8/8/2025</a:t>
            </a:fld>
            <a:endParaRPr lang="en-US"/>
          </a:p>
        </p:txBody>
      </p:sp>
      <p:pic>
        <p:nvPicPr>
          <p:cNvPr id="8" name="Picture 7"/>
          <p:cNvPicPr>
            <a:picLocks noChangeAspect="1"/>
          </p:cNvPicPr>
          <p:nvPr userDrawn="1"/>
        </p:nvPicPr>
        <p:blipFill>
          <a:blip r:embed="rId13"/>
          <a:stretch>
            <a:fillRect/>
          </a:stretch>
        </p:blipFill>
        <p:spPr>
          <a:xfrm>
            <a:off x="224423" y="6349538"/>
            <a:ext cx="2058140" cy="364500"/>
          </a:xfrm>
          <a:prstGeom prst="rect">
            <a:avLst/>
          </a:prstGeom>
          <a:effectLst>
            <a:outerShdw blurRad="50800" dir="2700000" algn="tl" rotWithShape="0">
              <a:schemeClr val="tx2">
                <a:alpha val="43000"/>
              </a:schemeClr>
            </a:outerShdw>
          </a:effectLst>
        </p:spPr>
      </p:pic>
      <p:sp>
        <p:nvSpPr>
          <p:cNvPr id="2" name="Title Placeholder 1"/>
          <p:cNvSpPr>
            <a:spLocks noGrp="1"/>
          </p:cNvSpPr>
          <p:nvPr>
            <p:ph type="title"/>
          </p:nvPr>
        </p:nvSpPr>
        <p:spPr>
          <a:xfrm>
            <a:off x="224422" y="274639"/>
            <a:ext cx="1171778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4422" y="1600203"/>
            <a:ext cx="11717780" cy="435903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5327941" y="6336113"/>
            <a:ext cx="5223283" cy="365125"/>
          </a:xfrm>
          <a:prstGeom prst="rect">
            <a:avLst/>
          </a:prstGeom>
        </p:spPr>
        <p:txBody>
          <a:bodyPr vert="horz" lIns="91440" tIns="45720" rIns="91440" bIns="45720" rtlCol="0" anchor="ctr"/>
          <a:lstStyle>
            <a:lvl1pPr algn="ctr">
              <a:defRPr sz="1200">
                <a:solidFill>
                  <a:srgbClr val="BDDEAE"/>
                </a:solidFill>
              </a:defRPr>
            </a:lvl1pPr>
          </a:lstStyle>
          <a:p>
            <a:endParaRPr lang="en-US"/>
          </a:p>
        </p:txBody>
      </p:sp>
      <p:sp>
        <p:nvSpPr>
          <p:cNvPr id="6" name="Slide Number Placeholder 5"/>
          <p:cNvSpPr>
            <a:spLocks noGrp="1"/>
          </p:cNvSpPr>
          <p:nvPr>
            <p:ph type="sldNum" sz="quarter" idx="4"/>
          </p:nvPr>
        </p:nvSpPr>
        <p:spPr>
          <a:xfrm>
            <a:off x="10792922" y="6336113"/>
            <a:ext cx="1149280" cy="365125"/>
          </a:xfrm>
          <a:prstGeom prst="rect">
            <a:avLst/>
          </a:prstGeom>
        </p:spPr>
        <p:txBody>
          <a:bodyPr vert="horz" lIns="91440" tIns="45720" rIns="91440" bIns="45720" rtlCol="0" anchor="ctr"/>
          <a:lstStyle>
            <a:lvl1pPr algn="r">
              <a:defRPr sz="1200">
                <a:solidFill>
                  <a:srgbClr val="BDDEAE"/>
                </a:solidFill>
              </a:defRPr>
            </a:lvl1pPr>
          </a:lstStyle>
          <a:p>
            <a:fld id="{ED2C0F79-DBA3-124B-91B3-8AFBA893CAB2}" type="slidenum">
              <a:rPr lang="en-US" smtClean="0"/>
              <a:pPr/>
              <a:t>‹#›</a:t>
            </a:fld>
            <a:endParaRPr lang="en-US"/>
          </a:p>
        </p:txBody>
      </p:sp>
    </p:spTree>
    <p:extLst>
      <p:ext uri="{BB962C8B-B14F-4D97-AF65-F5344CB8AC3E}">
        <p14:creationId xmlns:p14="http://schemas.microsoft.com/office/powerpoint/2010/main" val="4119481849"/>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Lst>
  <p:hf sldNum="0" hdr="0" ftr="0" dt="0"/>
  <p:txStyles>
    <p:titleStyle>
      <a:lvl1pPr algn="ctr" defTabSz="457200" rtl="0" eaLnBrk="1" latinLnBrk="0" hangingPunct="1">
        <a:spcBef>
          <a:spcPct val="0"/>
        </a:spcBef>
        <a:buNone/>
        <a:defRPr sz="4800" b="0" i="0" kern="1200" cap="none" normalizeH="0">
          <a:solidFill>
            <a:srgbClr val="0F5640"/>
          </a:solidFill>
          <a:effectLst>
            <a:outerShdw dist="12700" dir="2700000" algn="tl" rotWithShape="0">
              <a:srgbClr val="000000"/>
            </a:outerShdw>
          </a:effectLst>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microsoft.com/office/2018/10/relationships/comments" Target="../comments/modernComment_108_CB0297BA.xm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mailto:ASC-ClinicalAffiliations@aah.org" TargetMode="External"/><Relationship Id="rId2" Type="http://schemas.openxmlformats.org/officeDocument/2006/relationships/hyperlink" Target="mailto:Laura.Janssen@aah.org" TargetMode="Externa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aurorahealthcare.org/education/nursing-clinical-placement/faculty-orientation" TargetMode="Externa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aurorahealthcare.org/education/nursing-clinical-placement" TargetMode="Externa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mailto:Ross.Jasmer@aah.org"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hyperlink" Target="mailto:Nichole.lauf@aah.org"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googlemaps.com/?q=2550%20S.%20Ashland%20Ave.%20Ashwaubenon,%20WI%2054304" TargetMode="Externa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tidiproducts.getbynder.com/web/4effedbaad0e0d64/headstart-chair/" TargetMode="External"/><Relationship Id="rId7"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s://tidiproducts.getbynder.com/web/73baaf88b7890e40/2811---peak-a-boo-mitt/" TargetMode="External"/><Relationship Id="rId5" Type="http://schemas.openxmlformats.org/officeDocument/2006/relationships/hyperlink" Target="https://tidiproducts.getbynder.com/web/47ad75f853e3d559/secure-sleeves/" TargetMode="External"/><Relationship Id="rId4" Type="http://schemas.openxmlformats.org/officeDocument/2006/relationships/hyperlink" Target="https://tidiproducts.getbynder.com/web/4a54b10e1638f3cc/headstart-bed/"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3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4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4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mailto:Sarah.Schmidt@prevea.com"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jpeg"/><Relationship Id="rId4" Type="http://schemas.openxmlformats.org/officeDocument/2006/relationships/image" Target="../media/image41.png"/></Relationships>
</file>

<file path=ppt/slides/_rels/slide5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5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5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47.png"/><Relationship Id="rId7" Type="http://schemas.openxmlformats.org/officeDocument/2006/relationships/diagramColors" Target="../diagrams/colors3.xml"/><Relationship Id="rId2" Type="http://schemas.openxmlformats.org/officeDocument/2006/relationships/image" Target="../media/image46.png"/><Relationship Id="rId1" Type="http://schemas.openxmlformats.org/officeDocument/2006/relationships/slideLayout" Target="../slideLayouts/slideLayout8.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41.png"/></Relationships>
</file>

<file path=ppt/slides/_rels/slide5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8.pn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6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3.xml"/><Relationship Id="rId1" Type="http://schemas.openxmlformats.org/officeDocument/2006/relationships/themeOverride" Target="../theme/themeOverride1.xml"/><Relationship Id="rId6" Type="http://schemas.openxmlformats.org/officeDocument/2006/relationships/image" Target="../media/image50.png"/><Relationship Id="rId5" Type="http://schemas.openxmlformats.org/officeDocument/2006/relationships/hyperlink" Target="http://mommyrackell.com/2014/01/happy-29th.html" TargetMode="External"/><Relationship Id="rId4" Type="http://schemas.openxmlformats.org/officeDocument/2006/relationships/image" Target="../media/image49.jpeg"/></Relationships>
</file>

<file path=ppt/slides/_rels/slide7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slideLayout" Target="../slideLayouts/slideLayout13.xml"/><Relationship Id="rId1" Type="http://schemas.openxmlformats.org/officeDocument/2006/relationships/themeOverride" Target="../theme/themeOverride2.xml"/><Relationship Id="rId4" Type="http://schemas.openxmlformats.org/officeDocument/2006/relationships/image" Target="../media/image50.png"/></Relationships>
</file>

<file path=ppt/slides/_rels/slide7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image" Target="../media/image52.png"/></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3.xml"/><Relationship Id="rId1" Type="http://schemas.openxmlformats.org/officeDocument/2006/relationships/themeOverride" Target="../theme/themeOverride3.xml"/><Relationship Id="rId4" Type="http://schemas.openxmlformats.org/officeDocument/2006/relationships/image" Target="../media/image50.png"/></Relationships>
</file>

<file path=ppt/slides/_rels/slide7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png"/><Relationship Id="rId1" Type="http://schemas.openxmlformats.org/officeDocument/2006/relationships/slideLayout" Target="../slideLayouts/slideLayout6.xml"/><Relationship Id="rId4" Type="http://schemas.openxmlformats.org/officeDocument/2006/relationships/image" Target="../media/image58.jpeg"/></Relationships>
</file>

<file path=ppt/slides/_rels/slide8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8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9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6.xml"/><Relationship Id="rId1" Type="http://schemas.openxmlformats.org/officeDocument/2006/relationships/slideLayout" Target="../slideLayouts/slideLayout31.xml"/></Relationships>
</file>

<file path=ppt/slides/_rels/slide9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ggbha.org/"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bwMode="ltGray">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5F9E98A-4FF4-43D6-9C48-6DF0E7F2D2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10" name="Rectangle 9">
            <a:extLst>
              <a:ext uri="{FF2B5EF4-FFF2-40B4-BE49-F238E27FC236}">
                <a16:creationId xmlns:a16="http://schemas.microsoft.com/office/drawing/2014/main" id="{D207A636-DC99-4588-80C4-9E069B97C3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 name="Title 1">
            <a:extLst>
              <a:ext uri="{FF2B5EF4-FFF2-40B4-BE49-F238E27FC236}">
                <a16:creationId xmlns:a16="http://schemas.microsoft.com/office/drawing/2014/main" id="{90DCA56C-7A25-4BD4-AA72-5256E68BE4CB}"/>
              </a:ext>
            </a:extLst>
          </p:cNvPr>
          <p:cNvSpPr>
            <a:spLocks noGrp="1"/>
          </p:cNvSpPr>
          <p:nvPr>
            <p:ph type="ctrTitle"/>
          </p:nvPr>
        </p:nvSpPr>
        <p:spPr>
          <a:xfrm>
            <a:off x="176170" y="960241"/>
            <a:ext cx="7751417" cy="4203872"/>
          </a:xfrm>
        </p:spPr>
        <p:txBody>
          <a:bodyPr anchor="ctr">
            <a:normAutofit/>
          </a:bodyPr>
          <a:lstStyle/>
          <a:p>
            <a:pPr algn="r"/>
            <a:r>
              <a:rPr lang="en-US" sz="3200"/>
              <a:t>Greater Green Bay</a:t>
            </a:r>
            <a:br>
              <a:rPr lang="en-US" sz="3200"/>
            </a:br>
            <a:r>
              <a:rPr lang="en-US" sz="3200"/>
              <a:t>Health Care Alliance</a:t>
            </a:r>
            <a:br>
              <a:rPr lang="en-US" sz="4600"/>
            </a:br>
            <a:br>
              <a:rPr lang="en-US" sz="4600"/>
            </a:br>
            <a:r>
              <a:rPr lang="en-US" sz="5400" b="1" cap="small"/>
              <a:t>Clinical Instructors Annual Update</a:t>
            </a:r>
            <a:r>
              <a:rPr lang="en-US" sz="5400"/>
              <a:t> </a:t>
            </a:r>
          </a:p>
        </p:txBody>
      </p:sp>
      <p:sp>
        <p:nvSpPr>
          <p:cNvPr id="3" name="Subtitle 2">
            <a:extLst>
              <a:ext uri="{FF2B5EF4-FFF2-40B4-BE49-F238E27FC236}">
                <a16:creationId xmlns:a16="http://schemas.microsoft.com/office/drawing/2014/main" id="{BBBCF363-1123-45B1-8A9A-ABCDA40EF3F2}"/>
              </a:ext>
            </a:extLst>
          </p:cNvPr>
          <p:cNvSpPr>
            <a:spLocks noGrp="1"/>
          </p:cNvSpPr>
          <p:nvPr>
            <p:ph type="subTitle" idx="1"/>
          </p:nvPr>
        </p:nvSpPr>
        <p:spPr>
          <a:xfrm>
            <a:off x="8410841" y="1461106"/>
            <a:ext cx="3055117" cy="1569660"/>
          </a:xfrm>
        </p:spPr>
        <p:txBody>
          <a:bodyPr anchor="ctr">
            <a:normAutofit/>
          </a:bodyPr>
          <a:lstStyle/>
          <a:p>
            <a:r>
              <a:rPr lang="en-US" sz="2400">
                <a:ea typeface="Tahoma" panose="020B0604030504040204" pitchFamily="34" charset="0"/>
                <a:cs typeface="Tahoma" panose="020B0604030504040204" pitchFamily="34" charset="0"/>
              </a:rPr>
              <a:t>August 8, 2025</a:t>
            </a:r>
          </a:p>
          <a:p>
            <a:endParaRPr lang="en-US"/>
          </a:p>
        </p:txBody>
      </p:sp>
      <p:cxnSp>
        <p:nvCxnSpPr>
          <p:cNvPr id="12" name="Straight Connector 11">
            <a:extLst>
              <a:ext uri="{FF2B5EF4-FFF2-40B4-BE49-F238E27FC236}">
                <a16:creationId xmlns:a16="http://schemas.microsoft.com/office/drawing/2014/main" id="{0F2BAA51-3181-4303-929A-FCD9C33F890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7685" y="1328764"/>
            <a:ext cx="0" cy="3466826"/>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D4ED6A5F-3B06-48C5-850F-8045C4DF69A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6" name="Straight Connector 15">
            <a:extLst>
              <a:ext uri="{FF2B5EF4-FFF2-40B4-BE49-F238E27FC236}">
                <a16:creationId xmlns:a16="http://schemas.microsoft.com/office/drawing/2014/main" id="{C9A60B9D-8DAC-4DA9-88DE-9911621A2B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9598626"/>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bwMode="ltGray">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2FDF9410-E530-4E71-A2C0-4C24B48964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cxnSp>
        <p:nvCxnSpPr>
          <p:cNvPr id="23" name="Straight Connector 22">
            <a:extLst>
              <a:ext uri="{FF2B5EF4-FFF2-40B4-BE49-F238E27FC236}">
                <a16:creationId xmlns:a16="http://schemas.microsoft.com/office/drawing/2014/main" id="{53268B1E-8861-4702-9529-5A8FB23A618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52966" y="1094758"/>
            <a:ext cx="8686800"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5" name="Rectangle 24">
            <a:extLst>
              <a:ext uri="{FF2B5EF4-FFF2-40B4-BE49-F238E27FC236}">
                <a16:creationId xmlns:a16="http://schemas.microsoft.com/office/drawing/2014/main" id="{82F2350F-B1BB-4308-A267-CFFA3576E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 name="Title 1">
            <a:extLst>
              <a:ext uri="{FF2B5EF4-FFF2-40B4-BE49-F238E27FC236}">
                <a16:creationId xmlns:a16="http://schemas.microsoft.com/office/drawing/2014/main" id="{90DCA56C-7A25-4BD4-AA72-5256E68BE4CB}"/>
              </a:ext>
            </a:extLst>
          </p:cNvPr>
          <p:cNvSpPr>
            <a:spLocks noGrp="1"/>
          </p:cNvSpPr>
          <p:nvPr>
            <p:ph type="ctrTitle"/>
          </p:nvPr>
        </p:nvSpPr>
        <p:spPr>
          <a:xfrm>
            <a:off x="1752966" y="1303192"/>
            <a:ext cx="9716983" cy="2922580"/>
          </a:xfrm>
        </p:spPr>
        <p:txBody>
          <a:bodyPr anchor="ctr">
            <a:normAutofit fontScale="90000"/>
          </a:bodyPr>
          <a:lstStyle/>
          <a:p>
            <a:r>
              <a:rPr lang="en-US" sz="5000" b="1" cap="small"/>
              <a:t>Welcome</a:t>
            </a:r>
            <a:br>
              <a:rPr lang="en-US" sz="5000" b="1" cap="small"/>
            </a:br>
            <a:r>
              <a:rPr lang="en-US" sz="5000" b="1" cap="small"/>
              <a:t>Sherri Hanrahan	</a:t>
            </a:r>
            <a:br>
              <a:rPr lang="en-US" sz="3200" b="1" cap="small"/>
            </a:br>
            <a:r>
              <a:rPr lang="en-US" sz="2700" b="1" cap="small"/>
              <a:t>BSN Program Director | Bellin College &amp;</a:t>
            </a:r>
            <a:br>
              <a:rPr lang="en-US" sz="2700" b="1" cap="small"/>
            </a:br>
            <a:r>
              <a:rPr lang="en-US" sz="2700" b="1" cap="small"/>
              <a:t>Chair of the Greater Green Bay Health Care Alliance</a:t>
            </a:r>
            <a:br>
              <a:rPr lang="en-US" sz="5000"/>
            </a:br>
            <a:br>
              <a:rPr lang="en-US" sz="5000"/>
            </a:br>
            <a:endParaRPr lang="en-US" sz="5000"/>
          </a:p>
        </p:txBody>
      </p:sp>
      <p:sp>
        <p:nvSpPr>
          <p:cNvPr id="3" name="Subtitle 2">
            <a:extLst>
              <a:ext uri="{FF2B5EF4-FFF2-40B4-BE49-F238E27FC236}">
                <a16:creationId xmlns:a16="http://schemas.microsoft.com/office/drawing/2014/main" id="{BBBCF363-1123-45B1-8A9A-ABCDA40EF3F2}"/>
              </a:ext>
            </a:extLst>
          </p:cNvPr>
          <p:cNvSpPr>
            <a:spLocks noGrp="1"/>
          </p:cNvSpPr>
          <p:nvPr>
            <p:ph type="subTitle" idx="1"/>
          </p:nvPr>
        </p:nvSpPr>
        <p:spPr>
          <a:xfrm>
            <a:off x="1752966" y="4744864"/>
            <a:ext cx="8686800" cy="631270"/>
          </a:xfrm>
        </p:spPr>
        <p:txBody>
          <a:bodyPr>
            <a:normAutofit/>
          </a:bodyPr>
          <a:lstStyle/>
          <a:p>
            <a:r>
              <a:rPr lang="en-US">
                <a:ea typeface="Tahoma" panose="020B0604030504040204" pitchFamily="34" charset="0"/>
                <a:cs typeface="Tahoma" panose="020B0604030504040204" pitchFamily="34" charset="0"/>
              </a:rPr>
              <a:t>August 2025</a:t>
            </a:r>
          </a:p>
          <a:p>
            <a:endParaRPr lang="en-US"/>
          </a:p>
        </p:txBody>
      </p:sp>
      <p:cxnSp>
        <p:nvCxnSpPr>
          <p:cNvPr id="27" name="Straight Connector 26">
            <a:extLst>
              <a:ext uri="{FF2B5EF4-FFF2-40B4-BE49-F238E27FC236}">
                <a16:creationId xmlns:a16="http://schemas.microsoft.com/office/drawing/2014/main" id="{BC6646AE-8FD6-411E-8640-6CCB250D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52966" y="4536431"/>
            <a:ext cx="8686800"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29" name="Picture 28">
            <a:extLst>
              <a:ext uri="{FF2B5EF4-FFF2-40B4-BE49-F238E27FC236}">
                <a16:creationId xmlns:a16="http://schemas.microsoft.com/office/drawing/2014/main" id="{413B0556-E869-4B1C-A499-EB13D96B900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11" name="Slide Number Placeholder 5">
            <a:extLst>
              <a:ext uri="{FF2B5EF4-FFF2-40B4-BE49-F238E27FC236}">
                <a16:creationId xmlns:a16="http://schemas.microsoft.com/office/drawing/2014/main" id="{73C78A7F-CF9E-44B5-91EC-B8BF815BF53A}"/>
              </a:ext>
            </a:extLst>
          </p:cNvPr>
          <p:cNvSpPr txBox="1">
            <a:spLocks/>
          </p:cNvSpPr>
          <p:nvPr/>
        </p:nvSpPr>
        <p:spPr>
          <a:xfrm>
            <a:off x="11283518" y="6369165"/>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0"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4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4" name="Footer Placeholder 4">
            <a:extLst>
              <a:ext uri="{FF2B5EF4-FFF2-40B4-BE49-F238E27FC236}">
                <a16:creationId xmlns:a16="http://schemas.microsoft.com/office/drawing/2014/main" id="{6B30B87E-9282-2EE9-380A-FD792940F09E}"/>
              </a:ext>
            </a:extLst>
          </p:cNvPr>
          <p:cNvSpPr txBox="1">
            <a:spLocks/>
          </p:cNvSpPr>
          <p:nvPr/>
        </p:nvSpPr>
        <p:spPr>
          <a:xfrm>
            <a:off x="450520" y="6408672"/>
            <a:ext cx="2243540"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spTree>
    <p:extLst>
      <p:ext uri="{BB962C8B-B14F-4D97-AF65-F5344CB8AC3E}">
        <p14:creationId xmlns:p14="http://schemas.microsoft.com/office/powerpoint/2010/main" val="934241547"/>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a:t>Greater Green Bay Health Care Alliance</a:t>
            </a:r>
            <a:br>
              <a:rPr lang="en-US" b="1"/>
            </a:br>
            <a:br>
              <a:rPr lang="en-US" sz="1200" b="1"/>
            </a:br>
            <a:r>
              <a:rPr lang="en-US" b="1"/>
              <a:t>GGBHA</a:t>
            </a:r>
            <a:r>
              <a:rPr lang="en-US"/>
              <a:t>.</a:t>
            </a:r>
            <a:r>
              <a:rPr lang="en-US" b="1"/>
              <a:t>ORG </a:t>
            </a:r>
          </a:p>
        </p:txBody>
      </p:sp>
      <p:sp>
        <p:nvSpPr>
          <p:cNvPr id="6" name="Slide Number Placeholder 5">
            <a:extLst>
              <a:ext uri="{FF2B5EF4-FFF2-40B4-BE49-F238E27FC236}">
                <a16:creationId xmlns:a16="http://schemas.microsoft.com/office/drawing/2014/main" id="{902A53F7-4BEC-4A8F-B974-FCE8536F85B8}"/>
              </a:ext>
            </a:extLst>
          </p:cNvPr>
          <p:cNvSpPr txBox="1">
            <a:spLocks/>
          </p:cNvSpPr>
          <p:nvPr/>
        </p:nvSpPr>
        <p:spPr>
          <a:xfrm>
            <a:off x="11349327" y="6363450"/>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6D22F896-40B5-4ADD-8801-0D06FADFA095}" type="slidenum">
              <a:rPr lang="en-US" sz="1400" smtClean="0">
                <a:solidFill>
                  <a:prstClr val="white"/>
                </a:solidFill>
                <a:latin typeface="Gill Sans MT" panose="020B0502020104020203"/>
              </a:rPr>
              <a:pPr>
                <a:defRPr/>
              </a:pPr>
              <a:t>3</a:t>
            </a:fld>
            <a:endParaRPr lang="en-US" sz="1400">
              <a:solidFill>
                <a:prstClr val="white"/>
              </a:solidFill>
              <a:latin typeface="Gill Sans MT" panose="020B0502020104020203"/>
            </a:endParaRPr>
          </a:p>
        </p:txBody>
      </p:sp>
      <p:sp>
        <p:nvSpPr>
          <p:cNvPr id="3" name="Footer Placeholder 4">
            <a:extLst>
              <a:ext uri="{FF2B5EF4-FFF2-40B4-BE49-F238E27FC236}">
                <a16:creationId xmlns:a16="http://schemas.microsoft.com/office/drawing/2014/main" id="{5ABF9E45-C493-F5F5-7C3D-41B7F4A221B1}"/>
              </a:ext>
            </a:extLst>
          </p:cNvPr>
          <p:cNvSpPr txBox="1">
            <a:spLocks/>
          </p:cNvSpPr>
          <p:nvPr/>
        </p:nvSpPr>
        <p:spPr>
          <a:xfrm>
            <a:off x="450520" y="6408673"/>
            <a:ext cx="2243540" cy="257774"/>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a:p>
            <a:pPr>
              <a:defRPr/>
            </a:pPr>
            <a:endParaRPr lang="en-US" b="1">
              <a:solidFill>
                <a:prstClr val="white"/>
              </a:solidFill>
              <a:latin typeface="Gill Sans MT" panose="020B0502020104020203"/>
            </a:endParaRPr>
          </a:p>
        </p:txBody>
      </p:sp>
      <p:pic>
        <p:nvPicPr>
          <p:cNvPr id="7" name="Content Placeholder 6" descr="A group of people in scrubs&#10;&#10;Description automatically generated">
            <a:extLst>
              <a:ext uri="{FF2B5EF4-FFF2-40B4-BE49-F238E27FC236}">
                <a16:creationId xmlns:a16="http://schemas.microsoft.com/office/drawing/2014/main" id="{0DACCC83-1CC6-B4E0-E87A-7DC659EE8AEC}"/>
              </a:ext>
            </a:extLst>
          </p:cNvPr>
          <p:cNvPicPr>
            <a:picLocks noGrp="1" noChangeAspect="1"/>
          </p:cNvPicPr>
          <p:nvPr>
            <p:ph idx="1"/>
          </p:nvPr>
        </p:nvPicPr>
        <p:blipFill>
          <a:blip r:embed="rId4"/>
          <a:stretch>
            <a:fillRect/>
          </a:stretch>
        </p:blipFill>
        <p:spPr>
          <a:xfrm>
            <a:off x="1080428" y="1959554"/>
            <a:ext cx="4078002" cy="4083683"/>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021A53D1-A4B6-A8E1-C0D7-19E17E38386E}"/>
              </a:ext>
            </a:extLst>
          </p:cNvPr>
          <p:cNvPicPr>
            <a:picLocks noChangeAspect="1"/>
          </p:cNvPicPr>
          <p:nvPr/>
        </p:nvPicPr>
        <p:blipFill>
          <a:blip r:embed="rId5"/>
          <a:stretch>
            <a:fillRect/>
          </a:stretch>
        </p:blipFill>
        <p:spPr>
          <a:xfrm>
            <a:off x="5392203" y="1928437"/>
            <a:ext cx="5957124" cy="41148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05944762"/>
      </p:ext>
    </p:extLst>
  </p:cSld>
  <p:clrMapOvr>
    <a:masterClrMapping/>
  </p:clrMapOvr>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bg bwMode="ltGray">
      <p:bgPr>
        <a:blipFill>
          <a:blip r:embed="rId2"/>
          <a:tile tx="0" ty="0" sx="100000" sy="100000" flip="none" algn="tl"/>
        </a:blip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7" name="Picture 6">
            <a:extLst>
              <a:ext uri="{FF2B5EF4-FFF2-40B4-BE49-F238E27FC236}">
                <a16:creationId xmlns:a16="http://schemas.microsoft.com/office/drawing/2014/main" id="{876341A9-A3B5-449F-89B2-8822ACBEF4F8}"/>
              </a:ext>
            </a:extLst>
          </p:cNvPr>
          <p:cNvPicPr>
            <a:picLocks noChangeAspect="1"/>
          </p:cNvPicPr>
          <p:nvPr/>
        </p:nvPicPr>
        <p:blipFill rotWithShape="1">
          <a:blip r:embed="rId3">
            <a:alphaModFix amt="85000"/>
          </a:blip>
          <a:srcRect t="557" r="-1" b="15170"/>
          <a:stretch/>
        </p:blipFill>
        <p:spPr>
          <a:xfrm>
            <a:off x="305" y="-40041"/>
            <a:ext cx="12191695" cy="6857990"/>
          </a:xfrm>
          <a:prstGeom prst="rect">
            <a:avLst/>
          </a:prstGeom>
          <a:ln w="228600" cap="sq" cmpd="thickThin">
            <a:solidFill>
              <a:srgbClr val="000000"/>
            </a:solidFill>
            <a:prstDash val="solid"/>
            <a:miter lim="800000"/>
          </a:ln>
          <a:effectLst>
            <a:innerShdw blurRad="76200">
              <a:srgbClr val="000000"/>
            </a:innerShdw>
          </a:effectLst>
        </p:spPr>
      </p:pic>
      <p:sp>
        <p:nvSpPr>
          <p:cNvPr id="13"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12301" y="44373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srgbClr val="B71E42"/>
              </a:solidFill>
              <a:effectLst/>
              <a:uLnTx/>
              <a:uFillTx/>
              <a:latin typeface="Gill Sans MT" panose="020B0502020104020203"/>
              <a:ea typeface="+mn-ea"/>
              <a:cs typeface="+mn-cs"/>
            </a:endParaRPr>
          </a:p>
        </p:txBody>
      </p:sp>
      <p:sp>
        <p:nvSpPr>
          <p:cNvPr id="15"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6636" y="540921"/>
            <a:ext cx="4973915"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17" name="Rectangle 16">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12192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 name="Title 1">
            <a:extLst>
              <a:ext uri="{FF2B5EF4-FFF2-40B4-BE49-F238E27FC236}">
                <a16:creationId xmlns:a16="http://schemas.microsoft.com/office/drawing/2014/main" id="{B569CD3E-5E33-4EB5-A2CE-C636605E633F}"/>
              </a:ext>
            </a:extLst>
          </p:cNvPr>
          <p:cNvSpPr>
            <a:spLocks noGrp="1"/>
          </p:cNvSpPr>
          <p:nvPr>
            <p:ph type="title"/>
          </p:nvPr>
        </p:nvSpPr>
        <p:spPr>
          <a:xfrm>
            <a:off x="-65311" y="2560514"/>
            <a:ext cx="4388632" cy="1635369"/>
          </a:xfrm>
        </p:spPr>
        <p:txBody>
          <a:bodyPr anchor="ctr">
            <a:noAutofit/>
          </a:bodyPr>
          <a:lstStyle/>
          <a:p>
            <a:pPr algn="r"/>
            <a:r>
              <a:rPr lang="en-US" sz="5400" b="1" cap="small">
                <a:solidFill>
                  <a:srgbClr val="006600"/>
                </a:solidFill>
                <a:effectLst>
                  <a:outerShdw blurRad="50800" dist="38100" dir="18900000" algn="bl" rotWithShape="0">
                    <a:prstClr val="black">
                      <a:alpha val="40000"/>
                    </a:prstClr>
                  </a:outerShdw>
                </a:effectLst>
              </a:rPr>
              <a:t>Hospital &amp; Clinic</a:t>
            </a:r>
            <a:br>
              <a:rPr lang="en-US" sz="5400" b="1" cap="small">
                <a:solidFill>
                  <a:srgbClr val="006600"/>
                </a:solidFill>
                <a:effectLst>
                  <a:outerShdw blurRad="50800" dist="38100" dir="18900000" algn="bl" rotWithShape="0">
                    <a:prstClr val="black">
                      <a:alpha val="40000"/>
                    </a:prstClr>
                  </a:outerShdw>
                </a:effectLst>
              </a:rPr>
            </a:br>
            <a:r>
              <a:rPr lang="en-US" sz="5400" b="1" cap="small">
                <a:solidFill>
                  <a:srgbClr val="006600"/>
                </a:solidFill>
                <a:effectLst>
                  <a:outerShdw blurRad="50800" dist="38100" dir="18900000" algn="bl" rotWithShape="0">
                    <a:prstClr val="black">
                      <a:alpha val="40000"/>
                    </a:prstClr>
                  </a:outerShdw>
                </a:effectLst>
              </a:rPr>
              <a:t>Updates</a:t>
            </a:r>
          </a:p>
        </p:txBody>
      </p:sp>
      <p:cxnSp>
        <p:nvCxnSpPr>
          <p:cNvPr id="19" name="Straight Connector 18">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3C0199F-A274-44C6-BF37-784A855E6EEA}"/>
              </a:ext>
            </a:extLst>
          </p:cNvPr>
          <p:cNvSpPr>
            <a:spLocks noGrp="1"/>
          </p:cNvSpPr>
          <p:nvPr>
            <p:ph idx="1"/>
          </p:nvPr>
        </p:nvSpPr>
        <p:spPr>
          <a:xfrm>
            <a:off x="4976636" y="1193800"/>
            <a:ext cx="6085091" cy="4699000"/>
          </a:xfrm>
          <a:noFill/>
        </p:spPr>
        <p:txBody>
          <a:bodyPr anchor="ctr">
            <a:normAutofit/>
          </a:bodyPr>
          <a:lstStyle/>
          <a:p>
            <a:pPr marL="0" lvl="0" indent="0">
              <a:buNone/>
            </a:pPr>
            <a:endParaRPr lang="en-US"/>
          </a:p>
          <a:p>
            <a:endParaRPr lang="en-US"/>
          </a:p>
        </p:txBody>
      </p:sp>
      <p:sp>
        <p:nvSpPr>
          <p:cNvPr id="21"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3229" y="6007878"/>
            <a:ext cx="3500715"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5" name="Subtitle 4">
            <a:extLst>
              <a:ext uri="{FF2B5EF4-FFF2-40B4-BE49-F238E27FC236}">
                <a16:creationId xmlns:a16="http://schemas.microsoft.com/office/drawing/2014/main" id="{B4DE064F-095F-4A45-B6BE-A1BF44E93F17}"/>
              </a:ext>
            </a:extLst>
          </p:cNvPr>
          <p:cNvSpPr txBox="1">
            <a:spLocks/>
          </p:cNvSpPr>
          <p:nvPr/>
        </p:nvSpPr>
        <p:spPr>
          <a:xfrm>
            <a:off x="4749457" y="1901919"/>
            <a:ext cx="6567627" cy="2974070"/>
          </a:xfrm>
          <a:prstGeom prst="rect">
            <a:avLst/>
          </a:prstGeom>
        </p:spPr>
        <p:txBody>
          <a:bodyPr vert="horz" lIns="91440" tIns="45720" rIns="91440" bIns="45720" rtlCol="0" anchor="t">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marR="0" lvl="0" indent="0" algn="l" defTabSz="914400" rtl="0" eaLnBrk="1" fontAlgn="auto" latinLnBrk="0" hangingPunct="1">
              <a:lnSpc>
                <a:spcPct val="120000"/>
              </a:lnSpc>
              <a:spcBef>
                <a:spcPts val="0"/>
              </a:spcBef>
              <a:spcAft>
                <a:spcPts val="600"/>
              </a:spcAft>
              <a:buClr>
                <a:srgbClr val="B71E42"/>
              </a:buClr>
              <a:buSzPct val="100000"/>
              <a:buFont typeface="Arial" panose="020B0604020202020204" pitchFamily="34" charset="0"/>
              <a:buNone/>
              <a:tabLst/>
              <a:defRPr/>
            </a:pPr>
            <a:r>
              <a:rPr kumimoji="0" lang="en-US" sz="3600" b="1" i="0" u="none" strike="noStrike" kern="1200" cap="small" spc="0" normalizeH="0" baseline="0" noProof="0">
                <a:ln>
                  <a:solidFill>
                    <a:srgbClr val="FFC000"/>
                  </a:solidFill>
                </a:ln>
                <a:solidFill>
                  <a:srgbClr val="FFC000"/>
                </a:solidFill>
                <a:effectLst>
                  <a:outerShdw blurRad="50800" dist="38100" dir="18900000" algn="bl" rotWithShape="0">
                    <a:prstClr val="black">
                      <a:alpha val="40000"/>
                    </a:prstClr>
                  </a:outerShdw>
                </a:effectLst>
                <a:uLnTx/>
                <a:uFillTx/>
                <a:latin typeface="Gill Sans MT" panose="020B0502020104020203"/>
                <a:ea typeface="+mn-ea"/>
                <a:cs typeface="+mn-cs"/>
              </a:rPr>
              <a:t>Advocate Aurora Health</a:t>
            </a:r>
          </a:p>
          <a:p>
            <a:pPr marL="0" indent="0">
              <a:spcBef>
                <a:spcPts val="0"/>
              </a:spcBef>
              <a:spcAft>
                <a:spcPts val="600"/>
              </a:spcAft>
              <a:buClr>
                <a:srgbClr val="B71E42"/>
              </a:buClr>
              <a:buNone/>
            </a:pPr>
            <a:r>
              <a:rPr lang="en-US" sz="3600" b="1" cap="small">
                <a:ln>
                  <a:solidFill>
                    <a:srgbClr val="FFC000"/>
                  </a:solidFill>
                </a:ln>
                <a:solidFill>
                  <a:srgbClr val="FFC000"/>
                </a:solidFill>
                <a:effectLst>
                  <a:outerShdw blurRad="50800" dist="38100" dir="18900000" algn="bl" rotWithShape="0">
                    <a:prstClr val="black">
                      <a:alpha val="40000"/>
                    </a:prstClr>
                  </a:outerShdw>
                </a:effectLst>
              </a:rPr>
              <a:t>Bellin Health</a:t>
            </a:r>
            <a:endParaRPr kumimoji="0" lang="en-US" sz="3600" b="1" i="0" u="none" strike="noStrike" kern="1200" cap="small" spc="0" normalizeH="0" baseline="0" noProof="0">
              <a:ln>
                <a:solidFill>
                  <a:srgbClr val="FFC000"/>
                </a:solidFill>
              </a:ln>
              <a:solidFill>
                <a:srgbClr val="FFC000"/>
              </a:solidFill>
              <a:effectLst>
                <a:outerShdw blurRad="50800" dist="38100" dir="18900000" algn="bl" rotWithShape="0">
                  <a:prstClr val="black">
                    <a:alpha val="40000"/>
                  </a:prstClr>
                </a:outerShdw>
              </a:effectLst>
              <a:uLnTx/>
              <a:uFillTx/>
              <a:latin typeface="Gill Sans MT" panose="020B0502020104020203"/>
              <a:ea typeface="+mn-ea"/>
              <a:cs typeface="+mn-cs"/>
            </a:endParaRPr>
          </a:p>
          <a:p>
            <a:pPr marL="0" marR="0" lvl="0" indent="0" algn="l" defTabSz="914400" rtl="0" eaLnBrk="1" fontAlgn="auto" latinLnBrk="0" hangingPunct="1">
              <a:lnSpc>
                <a:spcPct val="120000"/>
              </a:lnSpc>
              <a:spcBef>
                <a:spcPts val="0"/>
              </a:spcBef>
              <a:spcAft>
                <a:spcPts val="600"/>
              </a:spcAft>
              <a:buClr>
                <a:srgbClr val="B71E42"/>
              </a:buClr>
              <a:buSzPct val="100000"/>
              <a:buFont typeface="Arial" panose="020B0604020202020204" pitchFamily="34" charset="0"/>
              <a:buNone/>
              <a:tabLst/>
              <a:defRPr/>
            </a:pPr>
            <a:r>
              <a:rPr kumimoji="0" lang="en-US" sz="3600" b="1" i="0" u="none" strike="noStrike" kern="1200" cap="small" spc="0" normalizeH="0" baseline="0" noProof="0">
                <a:ln>
                  <a:solidFill>
                    <a:srgbClr val="FFC000"/>
                  </a:solidFill>
                </a:ln>
                <a:solidFill>
                  <a:srgbClr val="FFC000"/>
                </a:solidFill>
                <a:effectLst>
                  <a:outerShdw blurRad="50800" dist="38100" dir="18900000" algn="bl" rotWithShape="0">
                    <a:prstClr val="black">
                      <a:alpha val="40000"/>
                    </a:prstClr>
                  </a:outerShdw>
                </a:effectLst>
                <a:uLnTx/>
                <a:uFillTx/>
                <a:latin typeface="Gill Sans MT" panose="020B0502020104020203"/>
                <a:ea typeface="+mn-ea"/>
                <a:cs typeface="+mn-cs"/>
              </a:rPr>
              <a:t>HSHS Hospitals</a:t>
            </a:r>
          </a:p>
          <a:p>
            <a:pPr marL="0" marR="0" lvl="0" indent="0" algn="l" defTabSz="914400" rtl="0" eaLnBrk="1" fontAlgn="auto" latinLnBrk="0" hangingPunct="1">
              <a:lnSpc>
                <a:spcPct val="120000"/>
              </a:lnSpc>
              <a:spcBef>
                <a:spcPts val="0"/>
              </a:spcBef>
              <a:spcAft>
                <a:spcPts val="600"/>
              </a:spcAft>
              <a:buClr>
                <a:srgbClr val="B71E42"/>
              </a:buClr>
              <a:buSzPct val="100000"/>
              <a:buFont typeface="Arial" panose="020B0604020202020204" pitchFamily="34" charset="0"/>
              <a:buNone/>
              <a:tabLst/>
              <a:defRPr/>
            </a:pPr>
            <a:r>
              <a:rPr lang="en-US" sz="3600" b="1" cap="small">
                <a:ln>
                  <a:solidFill>
                    <a:srgbClr val="FFC000"/>
                  </a:solidFill>
                </a:ln>
                <a:solidFill>
                  <a:srgbClr val="FFC000"/>
                </a:solidFill>
                <a:effectLst>
                  <a:outerShdw blurRad="50800" dist="38100" dir="18900000" algn="bl" rotWithShape="0">
                    <a:prstClr val="black">
                      <a:alpha val="40000"/>
                    </a:prstClr>
                  </a:outerShdw>
                </a:effectLst>
                <a:latin typeface="Gill Sans MT" panose="020B0502020104020203"/>
              </a:rPr>
              <a:t>Prevea Health Clinics</a:t>
            </a:r>
            <a:endParaRPr kumimoji="0" lang="en-US" sz="3600" b="1" i="0" u="none" strike="noStrike" kern="1200" cap="small" spc="0" normalizeH="0" baseline="0" noProof="0">
              <a:ln>
                <a:solidFill>
                  <a:srgbClr val="FFC000"/>
                </a:solidFill>
              </a:ln>
              <a:solidFill>
                <a:srgbClr val="FFC000"/>
              </a:solidFill>
              <a:effectLst>
                <a:outerShdw blurRad="50800" dist="38100" dir="18900000" algn="bl" rotWithShape="0">
                  <a:prstClr val="black">
                    <a:alpha val="40000"/>
                  </a:prstClr>
                </a:outerShdw>
              </a:effectLst>
              <a:uLnTx/>
              <a:uFillTx/>
              <a:latin typeface="Gill Sans MT" panose="020B0502020104020203"/>
              <a:ea typeface="+mn-ea"/>
              <a:cs typeface="+mn-cs"/>
            </a:endParaRPr>
          </a:p>
        </p:txBody>
      </p:sp>
      <p:sp>
        <p:nvSpPr>
          <p:cNvPr id="14" name="Slide Number Placeholder 5">
            <a:extLst>
              <a:ext uri="{FF2B5EF4-FFF2-40B4-BE49-F238E27FC236}">
                <a16:creationId xmlns:a16="http://schemas.microsoft.com/office/drawing/2014/main" id="{065DD64E-430F-45AE-89A3-0F58CBE23DC5}"/>
              </a:ext>
            </a:extLst>
          </p:cNvPr>
          <p:cNvSpPr txBox="1">
            <a:spLocks/>
          </p:cNvSpPr>
          <p:nvPr/>
        </p:nvSpPr>
        <p:spPr>
          <a:xfrm>
            <a:off x="11367083" y="6472199"/>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6D22F896-40B5-4ADD-8801-0D06FADFA095}" type="slidenum">
              <a:rPr lang="en-US" sz="1400" smtClean="0">
                <a:solidFill>
                  <a:prstClr val="white"/>
                </a:solidFill>
                <a:latin typeface="Gill Sans MT" panose="020B0502020104020203"/>
              </a:rPr>
              <a:pPr>
                <a:defRPr/>
              </a:pPr>
              <a:t>4</a:t>
            </a:fld>
            <a:endParaRPr lang="en-US" sz="1400">
              <a:solidFill>
                <a:prstClr val="white"/>
              </a:solidFill>
              <a:latin typeface="Gill Sans MT" panose="020B0502020104020203"/>
            </a:endParaRPr>
          </a:p>
        </p:txBody>
      </p:sp>
      <p:sp>
        <p:nvSpPr>
          <p:cNvPr id="4" name="Footer Placeholder 4">
            <a:extLst>
              <a:ext uri="{FF2B5EF4-FFF2-40B4-BE49-F238E27FC236}">
                <a16:creationId xmlns:a16="http://schemas.microsoft.com/office/drawing/2014/main" id="{1ACE3FC2-9ECB-68C8-F4F4-A9E623BCDE4A}"/>
              </a:ext>
            </a:extLst>
          </p:cNvPr>
          <p:cNvSpPr txBox="1">
            <a:spLocks/>
          </p:cNvSpPr>
          <p:nvPr/>
        </p:nvSpPr>
        <p:spPr>
          <a:xfrm>
            <a:off x="354830" y="6314496"/>
            <a:ext cx="2243540"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spTree>
    <p:extLst>
      <p:ext uri="{BB962C8B-B14F-4D97-AF65-F5344CB8AC3E}">
        <p14:creationId xmlns:p14="http://schemas.microsoft.com/office/powerpoint/2010/main" val="3706780641"/>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9CD3E-5E33-4EB5-A2CE-C636605E633F}"/>
              </a:ext>
            </a:extLst>
          </p:cNvPr>
          <p:cNvSpPr>
            <a:spLocks noGrp="1"/>
          </p:cNvSpPr>
          <p:nvPr>
            <p:ph type="title"/>
          </p:nvPr>
        </p:nvSpPr>
        <p:spPr>
          <a:xfrm>
            <a:off x="1451579" y="851326"/>
            <a:ext cx="3885531" cy="765042"/>
          </a:xfrm>
        </p:spPr>
        <p:txBody>
          <a:bodyPr>
            <a:normAutofit fontScale="90000"/>
          </a:bodyPr>
          <a:lstStyle/>
          <a:p>
            <a:r>
              <a:rPr lang="en-US" sz="5400" b="1" cap="small"/>
              <a:t>Presenters</a:t>
            </a:r>
            <a:br>
              <a:rPr lang="en-US" sz="1200" b="1" cap="small"/>
            </a:br>
            <a:br>
              <a:rPr lang="en-US" b="1" cap="small"/>
            </a:br>
            <a:endParaRPr lang="en-US" sz="5400" b="1" cap="small"/>
          </a:p>
        </p:txBody>
      </p:sp>
      <p:sp>
        <p:nvSpPr>
          <p:cNvPr id="3" name="Content Placeholder 2">
            <a:extLst>
              <a:ext uri="{FF2B5EF4-FFF2-40B4-BE49-F238E27FC236}">
                <a16:creationId xmlns:a16="http://schemas.microsoft.com/office/drawing/2014/main" id="{C3C0199F-A274-44C6-BF37-784A855E6EEA}"/>
              </a:ext>
            </a:extLst>
          </p:cNvPr>
          <p:cNvSpPr>
            <a:spLocks noGrp="1"/>
          </p:cNvSpPr>
          <p:nvPr>
            <p:ph idx="1"/>
          </p:nvPr>
        </p:nvSpPr>
        <p:spPr>
          <a:xfrm>
            <a:off x="1451579" y="2015732"/>
            <a:ext cx="9603275" cy="3450613"/>
          </a:xfrm>
        </p:spPr>
        <p:txBody>
          <a:bodyPr>
            <a:normAutofit fontScale="70000" lnSpcReduction="20000"/>
          </a:bodyPr>
          <a:lstStyle/>
          <a:p>
            <a:pPr marL="0" indent="0">
              <a:spcBef>
                <a:spcPts val="0"/>
              </a:spcBef>
              <a:buNone/>
            </a:pPr>
            <a:r>
              <a:rPr lang="en-US" sz="2800" b="1"/>
              <a:t>Aurora Health Care</a:t>
            </a:r>
            <a:endParaRPr lang="en-US" sz="2800"/>
          </a:p>
          <a:p>
            <a:pPr marL="0" indent="0">
              <a:spcBef>
                <a:spcPts val="0"/>
              </a:spcBef>
              <a:buNone/>
            </a:pPr>
            <a:r>
              <a:rPr lang="en-US" sz="2800"/>
              <a:t>Laura Janssen, Professional Development Specialist</a:t>
            </a:r>
          </a:p>
          <a:p>
            <a:pPr marL="0" indent="0">
              <a:spcBef>
                <a:spcPts val="0"/>
              </a:spcBef>
              <a:buNone/>
            </a:pPr>
            <a:endParaRPr lang="en-US" sz="2800"/>
          </a:p>
          <a:p>
            <a:pPr marL="0" indent="0">
              <a:spcBef>
                <a:spcPts val="0"/>
              </a:spcBef>
              <a:buNone/>
            </a:pPr>
            <a:r>
              <a:rPr lang="en-US" sz="2800" b="1"/>
              <a:t>Bellin Health </a:t>
            </a:r>
          </a:p>
          <a:p>
            <a:pPr marL="0" indent="0">
              <a:spcBef>
                <a:spcPts val="0"/>
              </a:spcBef>
              <a:buNone/>
            </a:pPr>
            <a:r>
              <a:rPr lang="en-US" sz="2800"/>
              <a:t>Kelly Verhasselt, Professional Development Coordinator</a:t>
            </a:r>
          </a:p>
          <a:p>
            <a:pPr marL="0" indent="0">
              <a:spcBef>
                <a:spcPts val="0"/>
              </a:spcBef>
              <a:buNone/>
            </a:pPr>
            <a:endParaRPr lang="en-US" sz="2800"/>
          </a:p>
          <a:p>
            <a:pPr marL="0" indent="0">
              <a:spcBef>
                <a:spcPts val="0"/>
              </a:spcBef>
              <a:buNone/>
            </a:pPr>
            <a:r>
              <a:rPr lang="en-US" sz="2800" b="1"/>
              <a:t>HSHS Hospitals</a:t>
            </a:r>
          </a:p>
          <a:p>
            <a:pPr marL="0" indent="0">
              <a:spcBef>
                <a:spcPts val="0"/>
              </a:spcBef>
              <a:buNone/>
            </a:pPr>
            <a:r>
              <a:rPr lang="en-US" sz="2800"/>
              <a:t>Jenn Leonard, Manager, Clinical Education</a:t>
            </a:r>
          </a:p>
          <a:p>
            <a:pPr marL="0" indent="0">
              <a:spcBef>
                <a:spcPts val="0"/>
              </a:spcBef>
              <a:buNone/>
            </a:pPr>
            <a:endParaRPr lang="en-US" sz="2800" b="1"/>
          </a:p>
          <a:p>
            <a:pPr marL="0" indent="0">
              <a:spcBef>
                <a:spcPts val="0"/>
              </a:spcBef>
              <a:buNone/>
            </a:pPr>
            <a:r>
              <a:rPr lang="en-US" sz="2800" b="1"/>
              <a:t>Prevea Health Clinics</a:t>
            </a:r>
          </a:p>
          <a:p>
            <a:pPr marL="0" indent="0">
              <a:spcBef>
                <a:spcPts val="0"/>
              </a:spcBef>
              <a:buNone/>
            </a:pPr>
            <a:r>
              <a:rPr lang="en-US" sz="2800"/>
              <a:t>Sarah Schmidt, Talent Acquisition Specialist</a:t>
            </a:r>
          </a:p>
          <a:p>
            <a:pPr>
              <a:spcBef>
                <a:spcPts val="0"/>
              </a:spcBef>
            </a:pPr>
            <a:endParaRPr lang="en-US" sz="2800"/>
          </a:p>
          <a:p>
            <a:pPr marL="0" indent="0">
              <a:lnSpc>
                <a:spcPct val="100000"/>
              </a:lnSpc>
              <a:spcBef>
                <a:spcPts val="0"/>
              </a:spcBef>
              <a:buNone/>
            </a:pPr>
            <a:endParaRPr lang="en-US" sz="800"/>
          </a:p>
        </p:txBody>
      </p:sp>
      <p:sp>
        <p:nvSpPr>
          <p:cNvPr id="6" name="Slide Number Placeholder 5">
            <a:extLst>
              <a:ext uri="{FF2B5EF4-FFF2-40B4-BE49-F238E27FC236}">
                <a16:creationId xmlns:a16="http://schemas.microsoft.com/office/drawing/2014/main" id="{CD2B4135-2E24-473C-A639-710F2E6143B9}"/>
              </a:ext>
            </a:extLst>
          </p:cNvPr>
          <p:cNvSpPr txBox="1">
            <a:spLocks/>
          </p:cNvSpPr>
          <p:nvPr/>
        </p:nvSpPr>
        <p:spPr>
          <a:xfrm>
            <a:off x="11367083" y="6472199"/>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0"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4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4" name="Footer Placeholder 4">
            <a:extLst>
              <a:ext uri="{FF2B5EF4-FFF2-40B4-BE49-F238E27FC236}">
                <a16:creationId xmlns:a16="http://schemas.microsoft.com/office/drawing/2014/main" id="{6A7B2497-A89F-E51B-E345-F8EDB83F971F}"/>
              </a:ext>
            </a:extLst>
          </p:cNvPr>
          <p:cNvSpPr txBox="1">
            <a:spLocks/>
          </p:cNvSpPr>
          <p:nvPr/>
        </p:nvSpPr>
        <p:spPr>
          <a:xfrm>
            <a:off x="451397" y="6385937"/>
            <a:ext cx="2243540"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spTree>
    <p:extLst>
      <p:ext uri="{BB962C8B-B14F-4D97-AF65-F5344CB8AC3E}">
        <p14:creationId xmlns:p14="http://schemas.microsoft.com/office/powerpoint/2010/main" val="14062385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9CD3E-5E33-4EB5-A2CE-C636605E633F}"/>
              </a:ext>
            </a:extLst>
          </p:cNvPr>
          <p:cNvSpPr>
            <a:spLocks noGrp="1"/>
          </p:cNvSpPr>
          <p:nvPr>
            <p:ph type="title"/>
          </p:nvPr>
        </p:nvSpPr>
        <p:spPr>
          <a:xfrm>
            <a:off x="1451579" y="1124950"/>
            <a:ext cx="9603275" cy="1049235"/>
          </a:xfrm>
        </p:spPr>
        <p:txBody>
          <a:bodyPr>
            <a:normAutofit/>
          </a:bodyPr>
          <a:lstStyle/>
          <a:p>
            <a:r>
              <a:rPr lang="en-US" sz="4400" b="1" cap="small"/>
              <a:t>Aurora BayCare medical center</a:t>
            </a:r>
          </a:p>
        </p:txBody>
      </p:sp>
      <p:sp>
        <p:nvSpPr>
          <p:cNvPr id="3" name="Content Placeholder 2">
            <a:extLst>
              <a:ext uri="{FF2B5EF4-FFF2-40B4-BE49-F238E27FC236}">
                <a16:creationId xmlns:a16="http://schemas.microsoft.com/office/drawing/2014/main" id="{C3C0199F-A274-44C6-BF37-784A855E6EEA}"/>
              </a:ext>
            </a:extLst>
          </p:cNvPr>
          <p:cNvSpPr>
            <a:spLocks noGrp="1"/>
          </p:cNvSpPr>
          <p:nvPr>
            <p:ph idx="1"/>
          </p:nvPr>
        </p:nvSpPr>
        <p:spPr>
          <a:xfrm>
            <a:off x="1451579" y="1988599"/>
            <a:ext cx="9603275" cy="3447001"/>
          </a:xfrm>
        </p:spPr>
        <p:txBody>
          <a:bodyPr>
            <a:normAutofit/>
          </a:bodyPr>
          <a:lstStyle/>
          <a:p>
            <a:pPr marL="0" indent="0">
              <a:spcBef>
                <a:spcPts val="0"/>
              </a:spcBef>
              <a:buNone/>
            </a:pPr>
            <a:r>
              <a:rPr lang="en-US" sz="2200" b="1" cap="small"/>
              <a:t>Laura Janssen MSN, RN, NPD-BC</a:t>
            </a:r>
          </a:p>
          <a:p>
            <a:pPr marL="0" indent="0">
              <a:spcBef>
                <a:spcPts val="0"/>
              </a:spcBef>
              <a:buNone/>
            </a:pPr>
            <a:r>
              <a:rPr lang="en-US" sz="2200" cap="small"/>
              <a:t>Nursing Professional Development Specialist</a:t>
            </a:r>
          </a:p>
          <a:p>
            <a:pPr marL="0" indent="0">
              <a:spcBef>
                <a:spcPts val="0"/>
              </a:spcBef>
              <a:buNone/>
            </a:pPr>
            <a:r>
              <a:rPr lang="en-US" sz="2200" cap="small">
                <a:hlinkClick r:id="rId2"/>
              </a:rPr>
              <a:t>Laura.Janssen@aah.org</a:t>
            </a:r>
            <a:r>
              <a:rPr lang="en-US" sz="2200" cap="small"/>
              <a:t> </a:t>
            </a:r>
          </a:p>
          <a:p>
            <a:pPr marL="0" indent="0">
              <a:spcBef>
                <a:spcPts val="0"/>
              </a:spcBef>
              <a:buNone/>
            </a:pPr>
            <a:r>
              <a:rPr lang="en-US" sz="2200" cap="small"/>
              <a:t>(920) 288-3427, Teams Message me for a quicker response </a:t>
            </a:r>
          </a:p>
          <a:p>
            <a:pPr marL="0" indent="0">
              <a:spcBef>
                <a:spcPts val="0"/>
              </a:spcBef>
              <a:buNone/>
            </a:pPr>
            <a:r>
              <a:rPr lang="en-US" sz="2200" cap="small">
                <a:ea typeface="+mn-lt"/>
                <a:cs typeface="+mn-lt"/>
                <a:hlinkClick r:id="rId3"/>
              </a:rPr>
              <a:t>ASC-ClinicalAffiliations@aah.org</a:t>
            </a:r>
            <a:r>
              <a:rPr lang="en-US" sz="2200" cap="small">
                <a:ea typeface="+mn-lt"/>
                <a:cs typeface="+mn-lt"/>
              </a:rPr>
              <a:t> for EPIC/Workday access questions or other questions </a:t>
            </a:r>
            <a:endParaRPr lang="en-US"/>
          </a:p>
        </p:txBody>
      </p:sp>
      <p:sp>
        <p:nvSpPr>
          <p:cNvPr id="7" name="Slide Number Placeholder 5">
            <a:extLst>
              <a:ext uri="{FF2B5EF4-FFF2-40B4-BE49-F238E27FC236}">
                <a16:creationId xmlns:a16="http://schemas.microsoft.com/office/drawing/2014/main" id="{162A5D22-F02B-4985-B7AB-1F15BD6ACDDB}"/>
              </a:ext>
            </a:extLst>
          </p:cNvPr>
          <p:cNvSpPr txBox="1">
            <a:spLocks/>
          </p:cNvSpPr>
          <p:nvPr/>
        </p:nvSpPr>
        <p:spPr>
          <a:xfrm>
            <a:off x="11367083" y="6472199"/>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0"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4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4" name="Picture 3">
            <a:extLst>
              <a:ext uri="{FF2B5EF4-FFF2-40B4-BE49-F238E27FC236}">
                <a16:creationId xmlns:a16="http://schemas.microsoft.com/office/drawing/2014/main" id="{05D675A5-3C7F-9C5C-593F-B19D006EFC4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183244" y="82805"/>
            <a:ext cx="2846463" cy="564467"/>
          </a:xfrm>
          <a:prstGeom prst="rect">
            <a:avLst/>
          </a:prstGeom>
          <a:noFill/>
          <a:ln>
            <a:noFill/>
          </a:ln>
        </p:spPr>
      </p:pic>
      <p:sp>
        <p:nvSpPr>
          <p:cNvPr id="5" name="Footer Placeholder 4">
            <a:extLst>
              <a:ext uri="{FF2B5EF4-FFF2-40B4-BE49-F238E27FC236}">
                <a16:creationId xmlns:a16="http://schemas.microsoft.com/office/drawing/2014/main" id="{6DB8EA6D-814F-DA5F-1FDC-6A05811B995B}"/>
              </a:ext>
            </a:extLst>
          </p:cNvPr>
          <p:cNvSpPr txBox="1">
            <a:spLocks/>
          </p:cNvSpPr>
          <p:nvPr/>
        </p:nvSpPr>
        <p:spPr>
          <a:xfrm>
            <a:off x="540175" y="6465994"/>
            <a:ext cx="2243540"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spTree>
    <p:extLst>
      <p:ext uri="{BB962C8B-B14F-4D97-AF65-F5344CB8AC3E}">
        <p14:creationId xmlns:p14="http://schemas.microsoft.com/office/powerpoint/2010/main" val="41877843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2BCDB-87D4-7807-F4DF-0642A94813BB}"/>
              </a:ext>
            </a:extLst>
          </p:cNvPr>
          <p:cNvSpPr>
            <a:spLocks noGrp="1"/>
          </p:cNvSpPr>
          <p:nvPr>
            <p:ph type="title"/>
          </p:nvPr>
        </p:nvSpPr>
        <p:spPr>
          <a:xfrm>
            <a:off x="1451579" y="1109709"/>
            <a:ext cx="9603275" cy="744045"/>
          </a:xfrm>
        </p:spPr>
        <p:txBody>
          <a:bodyPr/>
          <a:lstStyle/>
          <a:p>
            <a:r>
              <a:rPr lang="en-US" b="1" cap="small"/>
              <a:t>INSTRUCTOR ORIENTATION</a:t>
            </a:r>
          </a:p>
        </p:txBody>
      </p:sp>
      <p:sp>
        <p:nvSpPr>
          <p:cNvPr id="3" name="Content Placeholder 2">
            <a:extLst>
              <a:ext uri="{FF2B5EF4-FFF2-40B4-BE49-F238E27FC236}">
                <a16:creationId xmlns:a16="http://schemas.microsoft.com/office/drawing/2014/main" id="{150FE9B0-314B-32CF-7214-D4CDB4A92DAF}"/>
              </a:ext>
            </a:extLst>
          </p:cNvPr>
          <p:cNvSpPr>
            <a:spLocks noGrp="1"/>
          </p:cNvSpPr>
          <p:nvPr>
            <p:ph idx="1"/>
          </p:nvPr>
        </p:nvSpPr>
        <p:spPr>
          <a:xfrm>
            <a:off x="1451579" y="2015733"/>
            <a:ext cx="8846518" cy="3879040"/>
          </a:xfrm>
        </p:spPr>
        <p:txBody>
          <a:bodyPr>
            <a:normAutofit/>
          </a:bodyPr>
          <a:lstStyle/>
          <a:p>
            <a:r>
              <a:rPr lang="en-US" sz="1800"/>
              <a:t> All instructors must complete an Advocate Health orientation session once per academic year (fall-summer) and attest to their completion (live or virtual session)</a:t>
            </a:r>
          </a:p>
          <a:p>
            <a:r>
              <a:rPr lang="en-US" sz="1800"/>
              <a:t>Links to register are on the Advocate Aurora's Student's Website: </a:t>
            </a:r>
            <a:r>
              <a:rPr lang="en-US" sz="1800">
                <a:hlinkClick r:id="rId2"/>
              </a:rPr>
              <a:t>Instructor Orientation</a:t>
            </a:r>
            <a:endParaRPr lang="en-US" sz="1800">
              <a:ea typeface="+mn-lt"/>
              <a:cs typeface="+mn-lt"/>
            </a:endParaRPr>
          </a:p>
          <a:p>
            <a:r>
              <a:rPr lang="en-US" sz="1800">
                <a:ea typeface="+mn-lt"/>
                <a:cs typeface="+mn-lt"/>
              </a:rPr>
              <a:t>NEW Instructor checklist: Utilize for onboarding documents, process, important needs/deadlines </a:t>
            </a:r>
          </a:p>
        </p:txBody>
      </p:sp>
      <p:pic>
        <p:nvPicPr>
          <p:cNvPr id="5" name="Picture 4">
            <a:extLst>
              <a:ext uri="{FF2B5EF4-FFF2-40B4-BE49-F238E27FC236}">
                <a16:creationId xmlns:a16="http://schemas.microsoft.com/office/drawing/2014/main" id="{73EE6346-5774-AD27-4159-73EAF0048FB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183244" y="82805"/>
            <a:ext cx="2846463" cy="564467"/>
          </a:xfrm>
          <a:prstGeom prst="rect">
            <a:avLst/>
          </a:prstGeom>
          <a:noFill/>
          <a:ln>
            <a:noFill/>
          </a:ln>
        </p:spPr>
      </p:pic>
      <p:sp>
        <p:nvSpPr>
          <p:cNvPr id="6" name="Footer Placeholder 4">
            <a:extLst>
              <a:ext uri="{FF2B5EF4-FFF2-40B4-BE49-F238E27FC236}">
                <a16:creationId xmlns:a16="http://schemas.microsoft.com/office/drawing/2014/main" id="{80230CA1-9646-1D64-A6C1-2C49B1A61095}"/>
              </a:ext>
            </a:extLst>
          </p:cNvPr>
          <p:cNvSpPr txBox="1">
            <a:spLocks/>
          </p:cNvSpPr>
          <p:nvPr/>
        </p:nvSpPr>
        <p:spPr>
          <a:xfrm>
            <a:off x="177553" y="6465994"/>
            <a:ext cx="3835155"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sp>
        <p:nvSpPr>
          <p:cNvPr id="7" name="Slide Number Placeholder 5">
            <a:extLst>
              <a:ext uri="{FF2B5EF4-FFF2-40B4-BE49-F238E27FC236}">
                <a16:creationId xmlns:a16="http://schemas.microsoft.com/office/drawing/2014/main" id="{7B3778A0-72CB-2918-FF1C-D8469FD01AE9}"/>
              </a:ext>
            </a:extLst>
          </p:cNvPr>
          <p:cNvSpPr txBox="1">
            <a:spLocks/>
          </p:cNvSpPr>
          <p:nvPr/>
        </p:nvSpPr>
        <p:spPr>
          <a:xfrm>
            <a:off x="11367083" y="6472199"/>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1"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400" b="1"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4" name="Picture 3" descr="A medical instruction guide with a stethoscope&#10;&#10;AI-generated content may be incorrect.">
            <a:extLst>
              <a:ext uri="{FF2B5EF4-FFF2-40B4-BE49-F238E27FC236}">
                <a16:creationId xmlns:a16="http://schemas.microsoft.com/office/drawing/2014/main" id="{876FA61C-0FB0-69B7-4BEC-281B2CA50E68}"/>
              </a:ext>
            </a:extLst>
          </p:cNvPr>
          <p:cNvPicPr>
            <a:picLocks noChangeAspect="1"/>
          </p:cNvPicPr>
          <p:nvPr/>
        </p:nvPicPr>
        <p:blipFill>
          <a:blip r:embed="rId4"/>
          <a:stretch>
            <a:fillRect/>
          </a:stretch>
        </p:blipFill>
        <p:spPr>
          <a:xfrm>
            <a:off x="3964506" y="3809999"/>
            <a:ext cx="3820205" cy="2811165"/>
          </a:xfrm>
          <a:prstGeom prst="rect">
            <a:avLst/>
          </a:prstGeom>
        </p:spPr>
      </p:pic>
    </p:spTree>
    <p:extLst>
      <p:ext uri="{BB962C8B-B14F-4D97-AF65-F5344CB8AC3E}">
        <p14:creationId xmlns:p14="http://schemas.microsoft.com/office/powerpoint/2010/main" val="20017442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BA5BC-95E3-DB0A-7C73-49AA92095D26}"/>
              </a:ext>
            </a:extLst>
          </p:cNvPr>
          <p:cNvSpPr>
            <a:spLocks noGrp="1"/>
          </p:cNvSpPr>
          <p:nvPr>
            <p:ph type="title"/>
          </p:nvPr>
        </p:nvSpPr>
        <p:spPr>
          <a:xfrm>
            <a:off x="1451579" y="1037356"/>
            <a:ext cx="9603275" cy="564467"/>
          </a:xfrm>
        </p:spPr>
        <p:txBody>
          <a:bodyPr/>
          <a:lstStyle/>
          <a:p>
            <a:r>
              <a:rPr lang="en-US" b="1" cap="small"/>
              <a:t>STUDENT WEBSITE</a:t>
            </a:r>
          </a:p>
        </p:txBody>
      </p:sp>
      <p:sp>
        <p:nvSpPr>
          <p:cNvPr id="3" name="Content Placeholder 2">
            <a:extLst>
              <a:ext uri="{FF2B5EF4-FFF2-40B4-BE49-F238E27FC236}">
                <a16:creationId xmlns:a16="http://schemas.microsoft.com/office/drawing/2014/main" id="{0FDD39A5-382C-96DD-4C5A-F6B1E21CAFCA}"/>
              </a:ext>
            </a:extLst>
          </p:cNvPr>
          <p:cNvSpPr>
            <a:spLocks noGrp="1"/>
          </p:cNvSpPr>
          <p:nvPr>
            <p:ph idx="1"/>
          </p:nvPr>
        </p:nvSpPr>
        <p:spPr>
          <a:xfrm>
            <a:off x="1451579" y="2033488"/>
            <a:ext cx="9603275" cy="3787156"/>
          </a:xfrm>
        </p:spPr>
        <p:txBody>
          <a:bodyPr/>
          <a:lstStyle/>
          <a:p>
            <a:r>
              <a:rPr lang="en-US"/>
              <a:t>Please review the student website prior to the beginning of every semester.</a:t>
            </a:r>
          </a:p>
          <a:p>
            <a:r>
              <a:rPr lang="en-US">
                <a:ea typeface="+mn-lt"/>
                <a:cs typeface="+mn-lt"/>
                <a:hlinkClick r:id="rId2"/>
              </a:rPr>
              <a:t>Nursing &amp; MA Student Clinical Placement | Aurora Health Care</a:t>
            </a:r>
            <a:r>
              <a:rPr lang="en-US">
                <a:ea typeface="+mn-lt"/>
                <a:cs typeface="+mn-lt"/>
              </a:rPr>
              <a:t> </a:t>
            </a:r>
            <a:endParaRPr lang="en-US"/>
          </a:p>
          <a:p>
            <a:r>
              <a:rPr lang="en-US"/>
              <a:t>Under Orientation for Students and Instructors section, there is a key document listing orientation requirements.</a:t>
            </a:r>
          </a:p>
          <a:p>
            <a:r>
              <a:rPr lang="en-US"/>
              <a:t>Annual Education released</a:t>
            </a:r>
          </a:p>
          <a:p>
            <a:pPr marL="0" indent="0">
              <a:buNone/>
            </a:pPr>
            <a:r>
              <a:rPr lang="en-US"/>
              <a:t>August 4, 2025</a:t>
            </a:r>
          </a:p>
          <a:p>
            <a:endParaRPr lang="en-US"/>
          </a:p>
        </p:txBody>
      </p:sp>
      <p:pic>
        <p:nvPicPr>
          <p:cNvPr id="5" name="Picture 4">
            <a:extLst>
              <a:ext uri="{FF2B5EF4-FFF2-40B4-BE49-F238E27FC236}">
                <a16:creationId xmlns:a16="http://schemas.microsoft.com/office/drawing/2014/main" id="{B4B0EDB8-C78D-6346-4D96-0D77F13FD04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183244" y="82805"/>
            <a:ext cx="2846463" cy="564467"/>
          </a:xfrm>
          <a:prstGeom prst="rect">
            <a:avLst/>
          </a:prstGeom>
          <a:noFill/>
          <a:ln>
            <a:noFill/>
          </a:ln>
        </p:spPr>
      </p:pic>
      <p:sp>
        <p:nvSpPr>
          <p:cNvPr id="6" name="Footer Placeholder 4">
            <a:extLst>
              <a:ext uri="{FF2B5EF4-FFF2-40B4-BE49-F238E27FC236}">
                <a16:creationId xmlns:a16="http://schemas.microsoft.com/office/drawing/2014/main" id="{8A9BC368-BDE6-6082-3440-61EEDDF8E42D}"/>
              </a:ext>
            </a:extLst>
          </p:cNvPr>
          <p:cNvSpPr txBox="1">
            <a:spLocks/>
          </p:cNvSpPr>
          <p:nvPr/>
        </p:nvSpPr>
        <p:spPr>
          <a:xfrm>
            <a:off x="177553" y="6465994"/>
            <a:ext cx="3835155"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sp>
        <p:nvSpPr>
          <p:cNvPr id="7" name="Slide Number Placeholder 5">
            <a:extLst>
              <a:ext uri="{FF2B5EF4-FFF2-40B4-BE49-F238E27FC236}">
                <a16:creationId xmlns:a16="http://schemas.microsoft.com/office/drawing/2014/main" id="{03043FD4-6E11-A66A-73F5-753584E211EA}"/>
              </a:ext>
            </a:extLst>
          </p:cNvPr>
          <p:cNvSpPr txBox="1">
            <a:spLocks/>
          </p:cNvSpPr>
          <p:nvPr/>
        </p:nvSpPr>
        <p:spPr>
          <a:xfrm>
            <a:off x="11367083" y="6472199"/>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0"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4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8" name="Picture 7">
            <a:extLst>
              <a:ext uri="{FF2B5EF4-FFF2-40B4-BE49-F238E27FC236}">
                <a16:creationId xmlns:a16="http://schemas.microsoft.com/office/drawing/2014/main" id="{6B3714E9-E3CD-2BD7-F1FF-D12C99FFC81F}"/>
              </a:ext>
            </a:extLst>
          </p:cNvPr>
          <p:cNvPicPr>
            <a:picLocks noChangeAspect="1"/>
          </p:cNvPicPr>
          <p:nvPr/>
        </p:nvPicPr>
        <p:blipFill>
          <a:blip r:embed="rId4"/>
          <a:stretch>
            <a:fillRect/>
          </a:stretch>
        </p:blipFill>
        <p:spPr>
          <a:xfrm>
            <a:off x="4720119" y="3461480"/>
            <a:ext cx="6330026" cy="2359241"/>
          </a:xfrm>
          <a:prstGeom prst="rect">
            <a:avLst/>
          </a:prstGeom>
        </p:spPr>
      </p:pic>
    </p:spTree>
    <p:extLst>
      <p:ext uri="{BB962C8B-B14F-4D97-AF65-F5344CB8AC3E}">
        <p14:creationId xmlns:p14="http://schemas.microsoft.com/office/powerpoint/2010/main" val="17379618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23FF4-E4E4-41B6-9499-44AE956D4D63}"/>
              </a:ext>
            </a:extLst>
          </p:cNvPr>
          <p:cNvSpPr>
            <a:spLocks noGrp="1"/>
          </p:cNvSpPr>
          <p:nvPr>
            <p:ph type="title"/>
          </p:nvPr>
        </p:nvSpPr>
        <p:spPr>
          <a:xfrm>
            <a:off x="1294362" y="1039797"/>
            <a:ext cx="9603275" cy="587134"/>
          </a:xfrm>
        </p:spPr>
        <p:txBody>
          <a:bodyPr>
            <a:normAutofit/>
          </a:bodyPr>
          <a:lstStyle/>
          <a:p>
            <a:r>
              <a:rPr lang="en-US" b="1" cap="small"/>
              <a:t>PARKING</a:t>
            </a:r>
            <a:endParaRPr lang="en-US" b="1"/>
          </a:p>
        </p:txBody>
      </p:sp>
      <p:sp>
        <p:nvSpPr>
          <p:cNvPr id="3" name="Content Placeholder 2">
            <a:extLst>
              <a:ext uri="{FF2B5EF4-FFF2-40B4-BE49-F238E27FC236}">
                <a16:creationId xmlns:a16="http://schemas.microsoft.com/office/drawing/2014/main" id="{688B803E-36BB-400F-9AB3-EF76EC9E16F7}"/>
              </a:ext>
            </a:extLst>
          </p:cNvPr>
          <p:cNvSpPr>
            <a:spLocks noGrp="1"/>
          </p:cNvSpPr>
          <p:nvPr>
            <p:ph idx="1"/>
          </p:nvPr>
        </p:nvSpPr>
        <p:spPr>
          <a:xfrm>
            <a:off x="8134350" y="2015734"/>
            <a:ext cx="3676650" cy="3450613"/>
          </a:xfrm>
        </p:spPr>
        <p:txBody>
          <a:bodyPr>
            <a:normAutofit/>
          </a:bodyPr>
          <a:lstStyle/>
          <a:p>
            <a:pPr marL="0" indent="0">
              <a:lnSpc>
                <a:spcPct val="110000"/>
              </a:lnSpc>
              <a:buNone/>
            </a:pPr>
            <a:r>
              <a:rPr lang="en-US"/>
              <a:t> </a:t>
            </a:r>
          </a:p>
        </p:txBody>
      </p:sp>
      <p:sp>
        <p:nvSpPr>
          <p:cNvPr id="7" name="Slide Number Placeholder 5">
            <a:extLst>
              <a:ext uri="{FF2B5EF4-FFF2-40B4-BE49-F238E27FC236}">
                <a16:creationId xmlns:a16="http://schemas.microsoft.com/office/drawing/2014/main" id="{FA7E4CD9-4FE7-4EA9-B352-FB1F8FAF5E47}"/>
              </a:ext>
            </a:extLst>
          </p:cNvPr>
          <p:cNvSpPr txBox="1">
            <a:spLocks/>
          </p:cNvSpPr>
          <p:nvPr/>
        </p:nvSpPr>
        <p:spPr>
          <a:xfrm>
            <a:off x="11367083" y="6472199"/>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0"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4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4" name="TextBox 3">
            <a:extLst>
              <a:ext uri="{FF2B5EF4-FFF2-40B4-BE49-F238E27FC236}">
                <a16:creationId xmlns:a16="http://schemas.microsoft.com/office/drawing/2014/main" id="{93CD19DE-0CE9-3F6F-EE38-59DCC98849AE}"/>
              </a:ext>
            </a:extLst>
          </p:cNvPr>
          <p:cNvSpPr txBox="1"/>
          <p:nvPr/>
        </p:nvSpPr>
        <p:spPr>
          <a:xfrm>
            <a:off x="1495967" y="2088089"/>
            <a:ext cx="3502161" cy="2308324"/>
          </a:xfrm>
          <a:prstGeom prst="rect">
            <a:avLst/>
          </a:prstGeom>
          <a:noFill/>
        </p:spPr>
        <p:txBody>
          <a:bodyPr wrap="square" lIns="91440" tIns="45720" rIns="91440" bIns="45720" rtlCol="0" anchor="t">
            <a:spAutoFit/>
          </a:bodyPr>
          <a:lstStyle/>
          <a:p>
            <a:r>
              <a:rPr lang="en-US"/>
              <a:t>Continue to park in the spots beyond the boulevard and enter in Entrance </a:t>
            </a:r>
            <a:r>
              <a:rPr lang="en-US">
                <a:solidFill>
                  <a:srgbClr val="FF0000"/>
                </a:solidFill>
              </a:rPr>
              <a:t>A</a:t>
            </a:r>
            <a:r>
              <a:rPr lang="en-US"/>
              <a:t>.</a:t>
            </a:r>
          </a:p>
          <a:p>
            <a:endParaRPr lang="en-US"/>
          </a:p>
          <a:p>
            <a:r>
              <a:rPr lang="en-US"/>
              <a:t>Entrance </a:t>
            </a:r>
            <a:r>
              <a:rPr lang="en-US">
                <a:solidFill>
                  <a:srgbClr val="FF0000"/>
                </a:solidFill>
              </a:rPr>
              <a:t>B</a:t>
            </a:r>
            <a:r>
              <a:rPr lang="en-US"/>
              <a:t> is for staff with badge access and remains locked 24/7.  Under construction now, TBD opening date</a:t>
            </a:r>
          </a:p>
        </p:txBody>
      </p:sp>
      <p:pic>
        <p:nvPicPr>
          <p:cNvPr id="9" name="Picture 8">
            <a:extLst>
              <a:ext uri="{FF2B5EF4-FFF2-40B4-BE49-F238E27FC236}">
                <a16:creationId xmlns:a16="http://schemas.microsoft.com/office/drawing/2014/main" id="{6A749126-FA61-038C-7F0F-C78F99EF7E5F}"/>
              </a:ext>
            </a:extLst>
          </p:cNvPr>
          <p:cNvPicPr>
            <a:picLocks noChangeAspect="1"/>
          </p:cNvPicPr>
          <p:nvPr/>
        </p:nvPicPr>
        <p:blipFill>
          <a:blip r:embed="rId2"/>
          <a:stretch>
            <a:fillRect/>
          </a:stretch>
        </p:blipFill>
        <p:spPr>
          <a:xfrm>
            <a:off x="5446566" y="905799"/>
            <a:ext cx="5920517" cy="5788950"/>
          </a:xfrm>
          <a:prstGeom prst="rect">
            <a:avLst/>
          </a:prstGeom>
        </p:spPr>
      </p:pic>
      <p:pic>
        <p:nvPicPr>
          <p:cNvPr id="10" name="Picture 9">
            <a:extLst>
              <a:ext uri="{FF2B5EF4-FFF2-40B4-BE49-F238E27FC236}">
                <a16:creationId xmlns:a16="http://schemas.microsoft.com/office/drawing/2014/main" id="{FE00B2E7-CDA1-5BF0-6768-6187C57D084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990465" y="154648"/>
            <a:ext cx="2846705" cy="564515"/>
          </a:xfrm>
          <a:prstGeom prst="rect">
            <a:avLst/>
          </a:prstGeom>
          <a:noFill/>
          <a:ln>
            <a:noFill/>
          </a:ln>
        </p:spPr>
      </p:pic>
      <p:sp>
        <p:nvSpPr>
          <p:cNvPr id="5" name="Footer Placeholder 4">
            <a:extLst>
              <a:ext uri="{FF2B5EF4-FFF2-40B4-BE49-F238E27FC236}">
                <a16:creationId xmlns:a16="http://schemas.microsoft.com/office/drawing/2014/main" id="{37974E28-E498-C632-58F8-683416BB4F26}"/>
              </a:ext>
            </a:extLst>
          </p:cNvPr>
          <p:cNvSpPr txBox="1">
            <a:spLocks/>
          </p:cNvSpPr>
          <p:nvPr/>
        </p:nvSpPr>
        <p:spPr>
          <a:xfrm>
            <a:off x="354830" y="6314496"/>
            <a:ext cx="2243540"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spTree>
    <p:extLst>
      <p:ext uri="{BB962C8B-B14F-4D97-AF65-F5344CB8AC3E}">
        <p14:creationId xmlns:p14="http://schemas.microsoft.com/office/powerpoint/2010/main" val="31267085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0EA52-F16E-D341-3202-208E0340E274}"/>
              </a:ext>
            </a:extLst>
          </p:cNvPr>
          <p:cNvSpPr>
            <a:spLocks noGrp="1"/>
          </p:cNvSpPr>
          <p:nvPr>
            <p:ph type="title"/>
          </p:nvPr>
        </p:nvSpPr>
        <p:spPr>
          <a:xfrm>
            <a:off x="1451579" y="804520"/>
            <a:ext cx="9603275" cy="587136"/>
          </a:xfrm>
        </p:spPr>
        <p:txBody>
          <a:bodyPr/>
          <a:lstStyle/>
          <a:p>
            <a:r>
              <a:rPr lang="en-US" b="1"/>
              <a:t>Instructor Picture Badges </a:t>
            </a:r>
          </a:p>
        </p:txBody>
      </p:sp>
      <p:sp>
        <p:nvSpPr>
          <p:cNvPr id="3" name="Content Placeholder 2">
            <a:extLst>
              <a:ext uri="{FF2B5EF4-FFF2-40B4-BE49-F238E27FC236}">
                <a16:creationId xmlns:a16="http://schemas.microsoft.com/office/drawing/2014/main" id="{7594EFEE-A079-1CC4-077A-47F7A5526E88}"/>
              </a:ext>
            </a:extLst>
          </p:cNvPr>
          <p:cNvSpPr>
            <a:spLocks noGrp="1"/>
          </p:cNvSpPr>
          <p:nvPr>
            <p:ph idx="1"/>
          </p:nvPr>
        </p:nvSpPr>
        <p:spPr/>
        <p:txBody>
          <a:bodyPr>
            <a:normAutofit/>
          </a:bodyPr>
          <a:lstStyle/>
          <a:p>
            <a:r>
              <a:rPr lang="en-US"/>
              <a:t>Aurora BayCare Medical Center (ABMC) will now create an ABMC badge for Instructors.   The badge will give you access to hallway doors as well as the medication rooms.  Please return any clam (white, blank badges) to security and pick up your ABMC badge.  </a:t>
            </a:r>
          </a:p>
          <a:p>
            <a:r>
              <a:rPr lang="en-US"/>
              <a:t>You will need to submit a picture to security team, or you can take one on site.  Please send pictures to </a:t>
            </a:r>
            <a:r>
              <a:rPr lang="en-US">
                <a:ea typeface="+mn-lt"/>
                <a:cs typeface="+mn-lt"/>
                <a:hlinkClick r:id="rId2"/>
              </a:rPr>
              <a:t>Ross.Jasmer@aah.org</a:t>
            </a:r>
            <a:r>
              <a:rPr lang="en-US"/>
              <a:t>  and cc myself for any follow up</a:t>
            </a:r>
          </a:p>
          <a:p>
            <a:pPr marL="0" indent="0">
              <a:buNone/>
            </a:pPr>
            <a:endParaRPr lang="en-US"/>
          </a:p>
        </p:txBody>
      </p:sp>
      <p:pic>
        <p:nvPicPr>
          <p:cNvPr id="4" name="Picture 3">
            <a:extLst>
              <a:ext uri="{FF2B5EF4-FFF2-40B4-BE49-F238E27FC236}">
                <a16:creationId xmlns:a16="http://schemas.microsoft.com/office/drawing/2014/main" id="{F1273D77-1FBB-0AD0-7C0D-8F4A76C1D05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183244" y="82805"/>
            <a:ext cx="2846463" cy="564467"/>
          </a:xfrm>
          <a:prstGeom prst="rect">
            <a:avLst/>
          </a:prstGeom>
          <a:noFill/>
          <a:ln>
            <a:noFill/>
          </a:ln>
        </p:spPr>
      </p:pic>
      <p:sp>
        <p:nvSpPr>
          <p:cNvPr id="7" name="TextBox 6">
            <a:extLst>
              <a:ext uri="{FF2B5EF4-FFF2-40B4-BE49-F238E27FC236}">
                <a16:creationId xmlns:a16="http://schemas.microsoft.com/office/drawing/2014/main" id="{F5476DAF-4DA5-0F10-77E0-7BCAD7F8117D}"/>
              </a:ext>
            </a:extLst>
          </p:cNvPr>
          <p:cNvSpPr txBox="1"/>
          <p:nvPr/>
        </p:nvSpPr>
        <p:spPr>
          <a:xfrm>
            <a:off x="118872" y="6495026"/>
            <a:ext cx="3239262" cy="246221"/>
          </a:xfrm>
          <a:prstGeom prst="rect">
            <a:avLst/>
          </a:prstGeom>
          <a:noFill/>
        </p:spPr>
        <p:txBody>
          <a:bodyPr wrap="square">
            <a:spAutoFit/>
          </a:bodyPr>
          <a:lstStyle/>
          <a:p>
            <a:pPr>
              <a:defRPr/>
            </a:pPr>
            <a:r>
              <a:rPr lang="da-DK" sz="1000" b="1">
                <a:solidFill>
                  <a:prstClr val="white"/>
                </a:solidFill>
                <a:latin typeface="Gill Sans MT" panose="020B0502020104020203"/>
              </a:rPr>
              <a:t>CIAU - August 2025 - ggbha.org</a:t>
            </a:r>
            <a:endParaRPr lang="en-US" sz="1000" b="1">
              <a:solidFill>
                <a:prstClr val="white"/>
              </a:solidFill>
              <a:latin typeface="Gill Sans MT" panose="020B0502020104020203"/>
            </a:endParaRPr>
          </a:p>
        </p:txBody>
      </p:sp>
    </p:spTree>
    <p:extLst>
      <p:ext uri="{BB962C8B-B14F-4D97-AF65-F5344CB8AC3E}">
        <p14:creationId xmlns:p14="http://schemas.microsoft.com/office/powerpoint/2010/main" val="35375613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D9F94DAF-59B9-4983-AACC-5F7625447BCF}"/>
              </a:ext>
            </a:extLst>
          </p:cNvPr>
          <p:cNvSpPr txBox="1">
            <a:spLocks/>
          </p:cNvSpPr>
          <p:nvPr/>
        </p:nvSpPr>
        <p:spPr>
          <a:xfrm>
            <a:off x="1451579" y="2002169"/>
            <a:ext cx="9663834" cy="3566764"/>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
                <a:srgbClr val="B71E42"/>
              </a:buClr>
              <a:buSzPct val="100000"/>
              <a:buFont typeface="Arial" panose="020B0604020202020204" pitchFamily="34" charset="0"/>
              <a:buNone/>
              <a:tabLst/>
              <a:defRPr/>
            </a:pPr>
            <a:endParaRPr kumimoji="0" lang="en-US" sz="2000" b="0" i="0" u="none" strike="noStrike" kern="1200" cap="none" spc="0" normalizeH="0" baseline="0" noProof="0">
              <a:ln>
                <a:noFill/>
              </a:ln>
              <a:solidFill>
                <a:srgbClr val="000000"/>
              </a:solidFill>
              <a:effectLst/>
              <a:uLnTx/>
              <a:uFillTx/>
              <a:latin typeface="Gill Sans MT" panose="020B0502020104020203"/>
              <a:ea typeface="Tahoma" panose="020B0604030504040204" pitchFamily="34" charset="0"/>
              <a:cs typeface="Tahoma" panose="020B0604030504040204" pitchFamily="34" charset="0"/>
            </a:endParaRPr>
          </a:p>
        </p:txBody>
      </p:sp>
      <p:sp>
        <p:nvSpPr>
          <p:cNvPr id="7" name="Slide Number Placeholder 5">
            <a:extLst>
              <a:ext uri="{FF2B5EF4-FFF2-40B4-BE49-F238E27FC236}">
                <a16:creationId xmlns:a16="http://schemas.microsoft.com/office/drawing/2014/main" id="{C28C954D-6349-4A4C-A164-10897C1133D3}"/>
              </a:ext>
            </a:extLst>
          </p:cNvPr>
          <p:cNvSpPr txBox="1">
            <a:spLocks/>
          </p:cNvSpPr>
          <p:nvPr/>
        </p:nvSpPr>
        <p:spPr>
          <a:xfrm>
            <a:off x="11367083" y="6472199"/>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1"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400" b="1"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3" name="TextBox 2">
            <a:extLst>
              <a:ext uri="{FF2B5EF4-FFF2-40B4-BE49-F238E27FC236}">
                <a16:creationId xmlns:a16="http://schemas.microsoft.com/office/drawing/2014/main" id="{6A2266D0-A909-11EB-7F03-47ECEEDAE25C}"/>
              </a:ext>
            </a:extLst>
          </p:cNvPr>
          <p:cNvSpPr txBox="1"/>
          <p:nvPr/>
        </p:nvSpPr>
        <p:spPr>
          <a:xfrm>
            <a:off x="1328691" y="2011222"/>
            <a:ext cx="9786722" cy="4116512"/>
          </a:xfrm>
          <a:prstGeom prst="rect">
            <a:avLst/>
          </a:prstGeom>
          <a:noFill/>
        </p:spPr>
        <p:txBody>
          <a:bodyPr wrap="square" rtlCol="0">
            <a:spAutoFit/>
          </a:bodyPr>
          <a:lstStyle/>
          <a:p>
            <a:r>
              <a:rPr lang="en-US" b="1">
                <a:cs typeface="Calibri" panose="020F0502020204030204" pitchFamily="34" charset="0"/>
              </a:rPr>
              <a:t>COVID </a:t>
            </a:r>
            <a:r>
              <a:rPr lang="en-US" b="1" cap="small">
                <a:cs typeface="Calibri" panose="020F0502020204030204" pitchFamily="34" charset="0"/>
              </a:rPr>
              <a:t>Vaccinations </a:t>
            </a:r>
            <a:r>
              <a:rPr lang="en-US">
                <a:cs typeface="Calibri" panose="020F0502020204030204" pitchFamily="34" charset="0"/>
              </a:rPr>
              <a:t>Advocate Health (AH) </a:t>
            </a:r>
            <a:r>
              <a:rPr lang="en-US" sz="1800">
                <a:effectLst/>
                <a:ea typeface="Calibri" panose="020F0502020204030204" pitchFamily="34" charset="0"/>
                <a:cs typeface="Calibri" panose="020F0502020204030204" pitchFamily="34" charset="0"/>
              </a:rPr>
              <a:t>no longer requires a COVID vaccination for teammates, physicians, APCs, vendors, students, volunteers or contractors.  Therefore, no exemptions are needed.</a:t>
            </a:r>
            <a:endParaRPr lang="en-US" sz="1000">
              <a:ea typeface="Calibri" panose="020F0502020204030204" pitchFamily="34" charset="0"/>
              <a:cs typeface="Calibri" panose="020F0502020204030204" pitchFamily="34" charset="0"/>
            </a:endParaRPr>
          </a:p>
          <a:p>
            <a:pPr>
              <a:spcBef>
                <a:spcPts val="300"/>
              </a:spcBef>
              <a:spcAft>
                <a:spcPts val="300"/>
              </a:spcAft>
            </a:pPr>
            <a:r>
              <a:rPr lang="en-US" sz="1800">
                <a:effectLst/>
                <a:ea typeface="Calibri" panose="020F0502020204030204" pitchFamily="34" charset="0"/>
                <a:cs typeface="Calibri" panose="020F0502020204030204" pitchFamily="34" charset="0"/>
              </a:rPr>
              <a:t>However, the vaccine is encouraged if you will be taking care of COVID+ patients.</a:t>
            </a:r>
          </a:p>
          <a:p>
            <a:endParaRPr lang="en-US">
              <a:ea typeface="Calibri" panose="020F0502020204030204" pitchFamily="34" charset="0"/>
              <a:cs typeface="Calibri" panose="020F0502020204030204" pitchFamily="34" charset="0"/>
            </a:endParaRPr>
          </a:p>
          <a:p>
            <a:r>
              <a:rPr lang="en-US" b="1" cap="small">
                <a:ea typeface="Calibri" panose="020F0502020204030204" pitchFamily="34" charset="0"/>
                <a:cs typeface="Calibri" panose="020F0502020204030204" pitchFamily="34" charset="0"/>
              </a:rPr>
              <a:t>Fit Testing</a:t>
            </a:r>
            <a:endParaRPr lang="en-US" sz="1800" b="1" cap="small">
              <a:effectLst/>
              <a:ea typeface="Calibri" panose="020F0502020204030204" pitchFamily="34" charset="0"/>
              <a:cs typeface="Calibri" panose="020F0502020204030204" pitchFamily="34" charset="0"/>
            </a:endParaRPr>
          </a:p>
          <a:p>
            <a:pPr marL="285750" indent="-285750">
              <a:spcBef>
                <a:spcPts val="300"/>
              </a:spcBef>
              <a:spcAft>
                <a:spcPts val="300"/>
              </a:spcAft>
              <a:buClr>
                <a:srgbClr val="009900"/>
              </a:buClr>
              <a:buFont typeface="Arial" panose="020B0604020202020204" pitchFamily="34" charset="0"/>
              <a:buChar char="•"/>
            </a:pPr>
            <a:r>
              <a:rPr lang="en-US" sz="1800" b="0"/>
              <a:t>Students and instructors may care for airborne isolation patients if Fit Tested with an AH mask.</a:t>
            </a:r>
          </a:p>
          <a:p>
            <a:pPr marL="285750" indent="-285750">
              <a:spcBef>
                <a:spcPts val="300"/>
              </a:spcBef>
              <a:spcAft>
                <a:spcPts val="300"/>
              </a:spcAft>
              <a:buClr>
                <a:srgbClr val="009900"/>
              </a:buClr>
              <a:buFont typeface="Arial" panose="020B0604020202020204" pitchFamily="34" charset="0"/>
              <a:buChar char="•"/>
            </a:pPr>
            <a:r>
              <a:rPr lang="en-US" sz="1800" b="0"/>
              <a:t>Annual Requirement – 1 year renewal date required in myClinicalExchange (mCE).  If school/student chooses not to get Fit Tested, choose “N/A” in mCE.</a:t>
            </a:r>
          </a:p>
          <a:p>
            <a:pPr marL="285750" indent="-285750">
              <a:spcBef>
                <a:spcPts val="300"/>
              </a:spcBef>
              <a:spcAft>
                <a:spcPts val="300"/>
              </a:spcAft>
              <a:buClr>
                <a:srgbClr val="009900"/>
              </a:buClr>
              <a:buFont typeface="Arial" panose="020B0604020202020204" pitchFamily="34" charset="0"/>
              <a:buChar char="•"/>
            </a:pPr>
            <a:r>
              <a:rPr lang="en-US" sz="1800"/>
              <a:t>First </a:t>
            </a:r>
            <a:r>
              <a:rPr lang="en-US"/>
              <a:t>mask of choice – </a:t>
            </a:r>
            <a:r>
              <a:rPr lang="en-US" sz="1800"/>
              <a:t>Mask - </a:t>
            </a:r>
            <a:r>
              <a:rPr lang="en-US" sz="1800" b="0"/>
              <a:t>3M 1870+</a:t>
            </a:r>
          </a:p>
          <a:p>
            <a:pPr marL="285750" indent="-285750">
              <a:spcBef>
                <a:spcPts val="300"/>
              </a:spcBef>
              <a:spcAft>
                <a:spcPts val="300"/>
              </a:spcAft>
              <a:buClr>
                <a:srgbClr val="009900"/>
              </a:buClr>
              <a:buFont typeface="Arial" panose="020B0604020202020204" pitchFamily="34" charset="0"/>
              <a:buChar char="•"/>
            </a:pPr>
            <a:r>
              <a:rPr lang="en-US" sz="1800" b="0"/>
              <a:t>The instructor must be fit tested for the clinical group </a:t>
            </a:r>
            <a:r>
              <a:rPr lang="en-US"/>
              <a:t>to </a:t>
            </a:r>
            <a:r>
              <a:rPr lang="en-US" sz="1800" b="0"/>
              <a:t>care for COVID+ patients.</a:t>
            </a:r>
          </a:p>
          <a:p>
            <a:pPr marL="285750" indent="-285750">
              <a:spcBef>
                <a:spcPts val="300"/>
              </a:spcBef>
              <a:spcAft>
                <a:spcPts val="300"/>
              </a:spcAft>
              <a:buClr>
                <a:srgbClr val="009900"/>
              </a:buClr>
              <a:buFont typeface="Arial" panose="020B0604020202020204" pitchFamily="34" charset="0"/>
              <a:buChar char="•"/>
            </a:pPr>
            <a:r>
              <a:rPr lang="en-US" sz="1800" b="0"/>
              <a:t>The school will provide Fit </a:t>
            </a:r>
            <a:r>
              <a:rPr lang="en-US"/>
              <a:t>T</a:t>
            </a:r>
            <a:r>
              <a:rPr lang="en-US" sz="1800" b="0"/>
              <a:t>esting or you may be tested at another facility.  It is optional to be Fit </a:t>
            </a:r>
            <a:r>
              <a:rPr lang="en-US"/>
              <a:t>T</a:t>
            </a:r>
            <a:r>
              <a:rPr lang="en-US" sz="1800" b="0"/>
              <a:t>esting.  </a:t>
            </a:r>
          </a:p>
        </p:txBody>
      </p:sp>
      <p:pic>
        <p:nvPicPr>
          <p:cNvPr id="4" name="Picture 3">
            <a:extLst>
              <a:ext uri="{FF2B5EF4-FFF2-40B4-BE49-F238E27FC236}">
                <a16:creationId xmlns:a16="http://schemas.microsoft.com/office/drawing/2014/main" id="{C713AC14-AB00-1529-11E0-B39805BC97A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172727" y="116861"/>
            <a:ext cx="2846705" cy="564515"/>
          </a:xfrm>
          <a:prstGeom prst="rect">
            <a:avLst/>
          </a:prstGeom>
          <a:noFill/>
          <a:ln>
            <a:noFill/>
          </a:ln>
        </p:spPr>
      </p:pic>
      <p:sp>
        <p:nvSpPr>
          <p:cNvPr id="5" name="Footer Placeholder 4">
            <a:extLst>
              <a:ext uri="{FF2B5EF4-FFF2-40B4-BE49-F238E27FC236}">
                <a16:creationId xmlns:a16="http://schemas.microsoft.com/office/drawing/2014/main" id="{72B3B648-5DC9-BA43-4F5B-354536103616}"/>
              </a:ext>
            </a:extLst>
          </p:cNvPr>
          <p:cNvSpPr txBox="1">
            <a:spLocks/>
          </p:cNvSpPr>
          <p:nvPr/>
        </p:nvSpPr>
        <p:spPr>
          <a:xfrm>
            <a:off x="664461" y="6424947"/>
            <a:ext cx="2243540"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sp>
        <p:nvSpPr>
          <p:cNvPr id="8" name="Title 7">
            <a:extLst>
              <a:ext uri="{FF2B5EF4-FFF2-40B4-BE49-F238E27FC236}">
                <a16:creationId xmlns:a16="http://schemas.microsoft.com/office/drawing/2014/main" id="{5E0E8546-62C6-DBD9-A206-3EEF2D2923B9}"/>
              </a:ext>
            </a:extLst>
          </p:cNvPr>
          <p:cNvSpPr>
            <a:spLocks noGrp="1"/>
          </p:cNvSpPr>
          <p:nvPr>
            <p:ph type="title"/>
          </p:nvPr>
        </p:nvSpPr>
        <p:spPr>
          <a:xfrm>
            <a:off x="1147621" y="935267"/>
            <a:ext cx="9603275" cy="707599"/>
          </a:xfrm>
        </p:spPr>
        <p:txBody>
          <a:bodyPr>
            <a:normAutofit/>
          </a:bodyPr>
          <a:lstStyle/>
          <a:p>
            <a:pPr>
              <a:lnSpc>
                <a:spcPct val="100000"/>
              </a:lnSpc>
            </a:pPr>
            <a:r>
              <a:rPr lang="en-US" b="1" cap="small"/>
              <a:t> COVID Updates</a:t>
            </a:r>
            <a:endParaRPr lang="en-US" sz="1300"/>
          </a:p>
        </p:txBody>
      </p:sp>
    </p:spTree>
    <p:extLst>
      <p:ext uri="{BB962C8B-B14F-4D97-AF65-F5344CB8AC3E}">
        <p14:creationId xmlns:p14="http://schemas.microsoft.com/office/powerpoint/2010/main" val="15357427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9CD3E-5E33-4EB5-A2CE-C636605E633F}"/>
              </a:ext>
            </a:extLst>
          </p:cNvPr>
          <p:cNvSpPr>
            <a:spLocks noGrp="1"/>
          </p:cNvSpPr>
          <p:nvPr>
            <p:ph type="title"/>
          </p:nvPr>
        </p:nvSpPr>
        <p:spPr>
          <a:xfrm>
            <a:off x="1294362" y="1126406"/>
            <a:ext cx="9603275" cy="627205"/>
          </a:xfrm>
        </p:spPr>
        <p:txBody>
          <a:bodyPr>
            <a:normAutofit/>
          </a:bodyPr>
          <a:lstStyle/>
          <a:p>
            <a:r>
              <a:rPr lang="en-US" b="1" cap="small"/>
              <a:t>STUDENT NURSE POLICY UPDATES</a:t>
            </a:r>
            <a:endParaRPr lang="en-US" b="1" cap="small">
              <a:solidFill>
                <a:srgbClr val="FF0000"/>
              </a:solidFill>
            </a:endParaRPr>
          </a:p>
        </p:txBody>
      </p:sp>
      <p:sp>
        <p:nvSpPr>
          <p:cNvPr id="9" name="Content Placeholder 2">
            <a:extLst>
              <a:ext uri="{FF2B5EF4-FFF2-40B4-BE49-F238E27FC236}">
                <a16:creationId xmlns:a16="http://schemas.microsoft.com/office/drawing/2014/main" id="{D9F94DAF-59B9-4983-AACC-5F7625447BCF}"/>
              </a:ext>
            </a:extLst>
          </p:cNvPr>
          <p:cNvSpPr txBox="1">
            <a:spLocks/>
          </p:cNvSpPr>
          <p:nvPr/>
        </p:nvSpPr>
        <p:spPr>
          <a:xfrm>
            <a:off x="1489063" y="2006863"/>
            <a:ext cx="9284561" cy="1596416"/>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228600" marR="0" lvl="0" indent="-228600" algn="l" defTabSz="914400" rtl="0" eaLnBrk="1" fontAlgn="auto" latinLnBrk="0" hangingPunct="1">
              <a:lnSpc>
                <a:spcPct val="120000"/>
              </a:lnSpc>
              <a:spcBef>
                <a:spcPts val="1000"/>
              </a:spcBef>
              <a:spcAft>
                <a:spcPts val="0"/>
              </a:spcAft>
              <a:buClr>
                <a:srgbClr val="B71E42"/>
              </a:buClr>
              <a:buSzPct val="100000"/>
              <a:buFont typeface="Arial" panose="020B0604020202020204" pitchFamily="34" charset="0"/>
              <a:buChar char="•"/>
              <a:tabLst/>
              <a:defRPr/>
            </a:pPr>
            <a:endParaRPr kumimoji="0" lang="en-US" sz="2000" b="0" i="0" u="none" strike="noStrike" kern="1200" cap="none" spc="0" normalizeH="0" baseline="0" noProof="0">
              <a:ln>
                <a:noFill/>
              </a:ln>
              <a:solidFill>
                <a:srgbClr val="000000"/>
              </a:solidFill>
              <a:effectLst/>
              <a:uLnTx/>
              <a:uFillTx/>
              <a:latin typeface="Gill Sans MT" panose="020B0502020104020203"/>
              <a:ea typeface="Tahoma" panose="020B0604030504040204" pitchFamily="34" charset="0"/>
              <a:cs typeface="Tahoma" panose="020B0604030504040204" pitchFamily="34" charset="0"/>
            </a:endParaRPr>
          </a:p>
        </p:txBody>
      </p:sp>
      <p:sp>
        <p:nvSpPr>
          <p:cNvPr id="10" name="Slide Number Placeholder 5">
            <a:extLst>
              <a:ext uri="{FF2B5EF4-FFF2-40B4-BE49-F238E27FC236}">
                <a16:creationId xmlns:a16="http://schemas.microsoft.com/office/drawing/2014/main" id="{D44BF529-75DF-4AFE-9C83-6FBD7B45AB0B}"/>
              </a:ext>
            </a:extLst>
          </p:cNvPr>
          <p:cNvSpPr txBox="1">
            <a:spLocks/>
          </p:cNvSpPr>
          <p:nvPr/>
        </p:nvSpPr>
        <p:spPr>
          <a:xfrm>
            <a:off x="11367083" y="6472199"/>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0"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4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3" name="Picture 2">
            <a:extLst>
              <a:ext uri="{FF2B5EF4-FFF2-40B4-BE49-F238E27FC236}">
                <a16:creationId xmlns:a16="http://schemas.microsoft.com/office/drawing/2014/main" id="{25AF86BD-07AE-035F-4B48-C219DAE7BD3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234373" y="208333"/>
            <a:ext cx="2846705" cy="564515"/>
          </a:xfrm>
          <a:prstGeom prst="rect">
            <a:avLst/>
          </a:prstGeom>
          <a:noFill/>
          <a:ln>
            <a:noFill/>
          </a:ln>
        </p:spPr>
      </p:pic>
      <p:sp>
        <p:nvSpPr>
          <p:cNvPr id="5" name="Footer Placeholder 4">
            <a:extLst>
              <a:ext uri="{FF2B5EF4-FFF2-40B4-BE49-F238E27FC236}">
                <a16:creationId xmlns:a16="http://schemas.microsoft.com/office/drawing/2014/main" id="{7701B495-A782-54AE-AB40-201BD7F8872D}"/>
              </a:ext>
            </a:extLst>
          </p:cNvPr>
          <p:cNvSpPr txBox="1">
            <a:spLocks/>
          </p:cNvSpPr>
          <p:nvPr/>
        </p:nvSpPr>
        <p:spPr>
          <a:xfrm>
            <a:off x="354830" y="6317598"/>
            <a:ext cx="2243540"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sp>
        <p:nvSpPr>
          <p:cNvPr id="6" name="TextBox 5">
            <a:extLst>
              <a:ext uri="{FF2B5EF4-FFF2-40B4-BE49-F238E27FC236}">
                <a16:creationId xmlns:a16="http://schemas.microsoft.com/office/drawing/2014/main" id="{E85D8298-3CC0-8747-3F55-3FF23C8678FD}"/>
              </a:ext>
            </a:extLst>
          </p:cNvPr>
          <p:cNvSpPr txBox="1"/>
          <p:nvPr/>
        </p:nvSpPr>
        <p:spPr>
          <a:xfrm>
            <a:off x="1222219" y="2127564"/>
            <a:ext cx="5124260" cy="2862322"/>
          </a:xfrm>
          <a:prstGeom prst="rect">
            <a:avLst/>
          </a:prstGeom>
          <a:noFill/>
        </p:spPr>
        <p:txBody>
          <a:bodyPr wrap="square" lIns="91440" tIns="45720" rIns="91440" bIns="45720" anchor="t">
            <a:spAutoFit/>
          </a:bodyPr>
          <a:lstStyle/>
          <a:p>
            <a:pPr marL="285750" indent="-285750">
              <a:buClr>
                <a:srgbClr val="009900"/>
              </a:buClr>
              <a:buFont typeface="Arial" panose="020B0604020202020204" pitchFamily="34" charset="0"/>
              <a:buChar char="•"/>
            </a:pPr>
            <a:r>
              <a:rPr lang="en-US"/>
              <a:t>Please continue to reference the student can and can’t do skills list located on all the units in the tube station room as well as the undergraduate student nurse policy</a:t>
            </a:r>
          </a:p>
          <a:p>
            <a:pPr>
              <a:buClr>
                <a:srgbClr val="009900"/>
              </a:buClr>
            </a:pPr>
            <a:endParaRPr lang="en-US">
              <a:highlight>
                <a:srgbClr val="FFFF00"/>
              </a:highlight>
            </a:endParaRPr>
          </a:p>
          <a:p>
            <a:pPr marL="285750" indent="-285750">
              <a:buClr>
                <a:srgbClr val="009900"/>
              </a:buClr>
              <a:buFont typeface="Arial" panose="020B0604020202020204" pitchFamily="34" charset="0"/>
              <a:buChar char="•"/>
            </a:pPr>
            <a:r>
              <a:rPr lang="en-US"/>
              <a:t>Aurora BayCare Medical Center skills list may be different than Marinette, Two Rivers, and Oshkosh </a:t>
            </a:r>
          </a:p>
          <a:p>
            <a:pPr marL="285750" indent="-285750">
              <a:buClr>
                <a:srgbClr val="009900"/>
              </a:buClr>
              <a:buFont typeface="Arial" panose="020B0604020202020204" pitchFamily="34" charset="0"/>
              <a:buChar char="•"/>
            </a:pPr>
            <a:endParaRPr lang="en-US"/>
          </a:p>
          <a:p>
            <a:pPr marL="285750" indent="-285750">
              <a:buClr>
                <a:srgbClr val="009900"/>
              </a:buClr>
              <a:buFont typeface="Arial" panose="020B0604020202020204" pitchFamily="34" charset="0"/>
              <a:buChar char="•"/>
            </a:pPr>
            <a:endParaRPr lang="en-US"/>
          </a:p>
        </p:txBody>
      </p:sp>
      <p:pic>
        <p:nvPicPr>
          <p:cNvPr id="4" name="Picture 3">
            <a:extLst>
              <a:ext uri="{FF2B5EF4-FFF2-40B4-BE49-F238E27FC236}">
                <a16:creationId xmlns:a16="http://schemas.microsoft.com/office/drawing/2014/main" id="{1153C08F-D1D8-7657-B05E-381517427CC5}"/>
              </a:ext>
            </a:extLst>
          </p:cNvPr>
          <p:cNvPicPr>
            <a:picLocks noChangeAspect="1"/>
          </p:cNvPicPr>
          <p:nvPr/>
        </p:nvPicPr>
        <p:blipFill>
          <a:blip r:embed="rId3"/>
          <a:stretch>
            <a:fillRect/>
          </a:stretch>
        </p:blipFill>
        <p:spPr>
          <a:xfrm>
            <a:off x="7251684" y="1757680"/>
            <a:ext cx="3246152" cy="4267200"/>
          </a:xfrm>
          <a:prstGeom prst="rect">
            <a:avLst/>
          </a:prstGeom>
        </p:spPr>
      </p:pic>
    </p:spTree>
    <p:extLst>
      <p:ext uri="{BB962C8B-B14F-4D97-AF65-F5344CB8AC3E}">
        <p14:creationId xmlns:p14="http://schemas.microsoft.com/office/powerpoint/2010/main" val="29583781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5AC2B-6992-F75D-B8B6-6E2C857A9991}"/>
              </a:ext>
            </a:extLst>
          </p:cNvPr>
          <p:cNvSpPr>
            <a:spLocks noGrp="1"/>
          </p:cNvSpPr>
          <p:nvPr>
            <p:ph type="title"/>
          </p:nvPr>
        </p:nvSpPr>
        <p:spPr/>
        <p:txBody>
          <a:bodyPr/>
          <a:lstStyle/>
          <a:p>
            <a:r>
              <a:rPr lang="en-US" b="1"/>
              <a:t>New Additions to skills list (ABMC specific) </a:t>
            </a:r>
          </a:p>
        </p:txBody>
      </p:sp>
      <p:sp>
        <p:nvSpPr>
          <p:cNvPr id="3" name="Content Placeholder 2">
            <a:extLst>
              <a:ext uri="{FF2B5EF4-FFF2-40B4-BE49-F238E27FC236}">
                <a16:creationId xmlns:a16="http://schemas.microsoft.com/office/drawing/2014/main" id="{61A5A180-C600-D64F-6B58-8F0E3E8BF75A}"/>
              </a:ext>
            </a:extLst>
          </p:cNvPr>
          <p:cNvSpPr>
            <a:spLocks noGrp="1"/>
          </p:cNvSpPr>
          <p:nvPr>
            <p:ph idx="1"/>
          </p:nvPr>
        </p:nvSpPr>
        <p:spPr/>
        <p:txBody>
          <a:bodyPr/>
          <a:lstStyle/>
          <a:p>
            <a:r>
              <a:rPr lang="en-US"/>
              <a:t>Students and Instructors can insert foley catheters under the following conditions: an ABMC RN must be in the room and depending upon the patient care area, the Urinary Catheter Huddle form must be completed prior to insertion  </a:t>
            </a:r>
          </a:p>
          <a:p>
            <a:r>
              <a:rPr lang="en-US"/>
              <a:t>Students and Instructors can NOT perform central line dressing changes </a:t>
            </a:r>
          </a:p>
          <a:p>
            <a:r>
              <a:rPr lang="en-US"/>
              <a:t>Students and Instructors can access and administer IV push medications through a central line, check for approved medications.  </a:t>
            </a:r>
          </a:p>
          <a:p>
            <a:r>
              <a:rPr lang="en-US"/>
              <a:t>These skills may vary from Aurora sites – please refer to each site for variances </a:t>
            </a:r>
          </a:p>
        </p:txBody>
      </p:sp>
    </p:spTree>
    <p:extLst>
      <p:ext uri="{BB962C8B-B14F-4D97-AF65-F5344CB8AC3E}">
        <p14:creationId xmlns:p14="http://schemas.microsoft.com/office/powerpoint/2010/main" val="41226560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FFFFD-B20B-0439-22B1-5132CA374487}"/>
              </a:ext>
            </a:extLst>
          </p:cNvPr>
          <p:cNvSpPr>
            <a:spLocks noGrp="1"/>
          </p:cNvSpPr>
          <p:nvPr>
            <p:ph type="title"/>
          </p:nvPr>
        </p:nvSpPr>
        <p:spPr/>
        <p:txBody>
          <a:bodyPr/>
          <a:lstStyle/>
          <a:p>
            <a:r>
              <a:rPr lang="en-US" b="1"/>
              <a:t>Instructors Passing Oral controlled substances</a:t>
            </a:r>
          </a:p>
        </p:txBody>
      </p:sp>
      <p:sp>
        <p:nvSpPr>
          <p:cNvPr id="3" name="Content Placeholder 2">
            <a:extLst>
              <a:ext uri="{FF2B5EF4-FFF2-40B4-BE49-F238E27FC236}">
                <a16:creationId xmlns:a16="http://schemas.microsoft.com/office/drawing/2014/main" id="{FDBF4B15-36B6-CFF4-830A-061C6E858702}"/>
              </a:ext>
            </a:extLst>
          </p:cNvPr>
          <p:cNvSpPr>
            <a:spLocks noGrp="1"/>
          </p:cNvSpPr>
          <p:nvPr>
            <p:ph idx="1"/>
          </p:nvPr>
        </p:nvSpPr>
        <p:spPr/>
        <p:txBody>
          <a:bodyPr/>
          <a:lstStyle/>
          <a:p>
            <a:r>
              <a:rPr lang="en-US"/>
              <a:t>Reminder that if the instructor would like to remove and pass oral controlled substances – the following workday modules must be completed in Workday: </a:t>
            </a:r>
          </a:p>
          <a:p>
            <a:endParaRPr lang="en-US"/>
          </a:p>
          <a:p>
            <a:endParaRPr lang="en-US"/>
          </a:p>
          <a:p>
            <a:r>
              <a:rPr lang="en-US"/>
              <a:t>Reminder that the instructor can only remove the medication and GIVE the oral controlled substance.  Please also notify the primary RN for the patient if scheduled or PRN oral controlled substances are being given.  This is written in red print on the top of the skills can and can't do list.</a:t>
            </a:r>
          </a:p>
        </p:txBody>
      </p:sp>
      <p:pic>
        <p:nvPicPr>
          <p:cNvPr id="4" name="Picture 3" descr="A close up of a text&#10;&#10;AI-generated content may be incorrect.">
            <a:extLst>
              <a:ext uri="{FF2B5EF4-FFF2-40B4-BE49-F238E27FC236}">
                <a16:creationId xmlns:a16="http://schemas.microsoft.com/office/drawing/2014/main" id="{F82E9289-ACD6-7256-AED5-DE43B38645BB}"/>
              </a:ext>
            </a:extLst>
          </p:cNvPr>
          <p:cNvPicPr>
            <a:picLocks noChangeAspect="1"/>
          </p:cNvPicPr>
          <p:nvPr/>
        </p:nvPicPr>
        <p:blipFill>
          <a:blip r:embed="rId2"/>
          <a:stretch>
            <a:fillRect/>
          </a:stretch>
        </p:blipFill>
        <p:spPr>
          <a:xfrm>
            <a:off x="3080888" y="2922827"/>
            <a:ext cx="6015846" cy="811062"/>
          </a:xfrm>
          <a:prstGeom prst="rect">
            <a:avLst/>
          </a:prstGeom>
        </p:spPr>
      </p:pic>
    </p:spTree>
    <p:extLst>
      <p:ext uri="{BB962C8B-B14F-4D97-AF65-F5344CB8AC3E}">
        <p14:creationId xmlns:p14="http://schemas.microsoft.com/office/powerpoint/2010/main" val="31610774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9CD3E-5E33-4EB5-A2CE-C636605E633F}"/>
              </a:ext>
            </a:extLst>
          </p:cNvPr>
          <p:cNvSpPr>
            <a:spLocks noGrp="1"/>
          </p:cNvSpPr>
          <p:nvPr>
            <p:ph type="title"/>
          </p:nvPr>
        </p:nvSpPr>
        <p:spPr>
          <a:xfrm>
            <a:off x="1140453" y="918034"/>
            <a:ext cx="9603275" cy="2214464"/>
          </a:xfrm>
        </p:spPr>
        <p:txBody>
          <a:bodyPr>
            <a:normAutofit/>
          </a:bodyPr>
          <a:lstStyle/>
          <a:p>
            <a:r>
              <a:rPr lang="en-US" b="1" cap="small"/>
              <a:t> MY CLINICAL EXCHANGE</a:t>
            </a:r>
            <a:endParaRPr lang="en-US" b="1" cap="small">
              <a:solidFill>
                <a:srgbClr val="000000"/>
              </a:solidFill>
            </a:endParaRPr>
          </a:p>
        </p:txBody>
      </p:sp>
      <p:sp>
        <p:nvSpPr>
          <p:cNvPr id="9" name="Content Placeholder 2">
            <a:extLst>
              <a:ext uri="{FF2B5EF4-FFF2-40B4-BE49-F238E27FC236}">
                <a16:creationId xmlns:a16="http://schemas.microsoft.com/office/drawing/2014/main" id="{D9F94DAF-59B9-4983-AACC-5F7625447BCF}"/>
              </a:ext>
            </a:extLst>
          </p:cNvPr>
          <p:cNvSpPr txBox="1">
            <a:spLocks/>
          </p:cNvSpPr>
          <p:nvPr/>
        </p:nvSpPr>
        <p:spPr>
          <a:xfrm>
            <a:off x="1294362" y="2136769"/>
            <a:ext cx="9603275" cy="2657174"/>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rtl="0"/>
            <a:r>
              <a:rPr lang="en-US">
                <a:effectLst/>
              </a:rPr>
              <a:t>Precepted rotations require an </a:t>
            </a:r>
            <a:r>
              <a:rPr lang="en-US">
                <a:solidFill>
                  <a:srgbClr val="CD5937"/>
                </a:solidFill>
                <a:effectLst/>
              </a:rPr>
              <a:t>In-person or virtual meeting </a:t>
            </a:r>
            <a:r>
              <a:rPr lang="en-US">
                <a:effectLst/>
              </a:rPr>
              <a:t>between the preceptor, student, and instructor. </a:t>
            </a:r>
          </a:p>
          <a:p>
            <a:pPr rtl="0"/>
            <a:r>
              <a:rPr lang="en-US">
                <a:effectLst/>
              </a:rPr>
              <a:t>The expectation is to have 1-2 additional touch points during the rotation</a:t>
            </a:r>
          </a:p>
          <a:p>
            <a:pPr rtl="0"/>
            <a:r>
              <a:rPr lang="en-US">
                <a:effectLst/>
              </a:rPr>
              <a:t>Students must complete a </a:t>
            </a:r>
            <a:r>
              <a:rPr lang="en-US" b="1">
                <a:effectLst/>
              </a:rPr>
              <a:t>1 to 1 preceptor off-site faculty meeting form</a:t>
            </a:r>
            <a:r>
              <a:rPr lang="en-US">
                <a:effectLst/>
              </a:rPr>
              <a:t> found in mCE along with the other compliance documents prior to the first day of clinicals.  </a:t>
            </a:r>
          </a:p>
        </p:txBody>
      </p:sp>
      <p:sp>
        <p:nvSpPr>
          <p:cNvPr id="10" name="Slide Number Placeholder 5">
            <a:extLst>
              <a:ext uri="{FF2B5EF4-FFF2-40B4-BE49-F238E27FC236}">
                <a16:creationId xmlns:a16="http://schemas.microsoft.com/office/drawing/2014/main" id="{13B24192-EE9A-48F5-9549-87035D78B6A3}"/>
              </a:ext>
            </a:extLst>
          </p:cNvPr>
          <p:cNvSpPr txBox="1">
            <a:spLocks/>
          </p:cNvSpPr>
          <p:nvPr/>
        </p:nvSpPr>
        <p:spPr>
          <a:xfrm>
            <a:off x="11367083" y="6472199"/>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1"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400" b="1"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3" name="Picture 2">
            <a:extLst>
              <a:ext uri="{FF2B5EF4-FFF2-40B4-BE49-F238E27FC236}">
                <a16:creationId xmlns:a16="http://schemas.microsoft.com/office/drawing/2014/main" id="{F2BDF720-447A-7AC9-12BD-74D4406CA0D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172727" y="198059"/>
            <a:ext cx="2846705" cy="564515"/>
          </a:xfrm>
          <a:prstGeom prst="rect">
            <a:avLst/>
          </a:prstGeom>
          <a:noFill/>
          <a:ln>
            <a:noFill/>
          </a:ln>
        </p:spPr>
      </p:pic>
      <p:sp>
        <p:nvSpPr>
          <p:cNvPr id="4" name="Footer Placeholder 4">
            <a:extLst>
              <a:ext uri="{FF2B5EF4-FFF2-40B4-BE49-F238E27FC236}">
                <a16:creationId xmlns:a16="http://schemas.microsoft.com/office/drawing/2014/main" id="{BC60E6D5-0A77-B83E-901C-EA61448FE7A2}"/>
              </a:ext>
            </a:extLst>
          </p:cNvPr>
          <p:cNvSpPr txBox="1">
            <a:spLocks/>
          </p:cNvSpPr>
          <p:nvPr/>
        </p:nvSpPr>
        <p:spPr>
          <a:xfrm>
            <a:off x="354830" y="6314496"/>
            <a:ext cx="2243540"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spTree>
    <p:extLst>
      <p:ext uri="{BB962C8B-B14F-4D97-AF65-F5344CB8AC3E}">
        <p14:creationId xmlns:p14="http://schemas.microsoft.com/office/powerpoint/2010/main" val="30691240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7C922-DC16-4900-B0FA-1E90FA4098BB}"/>
              </a:ext>
            </a:extLst>
          </p:cNvPr>
          <p:cNvSpPr>
            <a:spLocks noGrp="1"/>
          </p:cNvSpPr>
          <p:nvPr>
            <p:ph type="title"/>
          </p:nvPr>
        </p:nvSpPr>
        <p:spPr>
          <a:xfrm>
            <a:off x="1451579" y="1198485"/>
            <a:ext cx="9603275" cy="655269"/>
          </a:xfrm>
        </p:spPr>
        <p:txBody>
          <a:bodyPr>
            <a:normAutofit/>
          </a:bodyPr>
          <a:lstStyle/>
          <a:p>
            <a:r>
              <a:rPr lang="en-US" b="1" cap="small"/>
              <a:t>Cosigning Documentation</a:t>
            </a:r>
            <a:endParaRPr lang="en-US" sz="1300" b="1" cap="small">
              <a:solidFill>
                <a:srgbClr val="FF0000"/>
              </a:solidFill>
            </a:endParaRPr>
          </a:p>
        </p:txBody>
      </p:sp>
      <p:sp>
        <p:nvSpPr>
          <p:cNvPr id="11" name="Slide Number Placeholder 5">
            <a:extLst>
              <a:ext uri="{FF2B5EF4-FFF2-40B4-BE49-F238E27FC236}">
                <a16:creationId xmlns:a16="http://schemas.microsoft.com/office/drawing/2014/main" id="{3BDB02E5-65CB-800A-0630-29FDC1242B85}"/>
              </a:ext>
            </a:extLst>
          </p:cNvPr>
          <p:cNvSpPr txBox="1">
            <a:spLocks/>
          </p:cNvSpPr>
          <p:nvPr/>
        </p:nvSpPr>
        <p:spPr>
          <a:xfrm>
            <a:off x="11316677" y="6356966"/>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1"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400" b="1"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5" name="Footer Placeholder 4">
            <a:extLst>
              <a:ext uri="{FF2B5EF4-FFF2-40B4-BE49-F238E27FC236}">
                <a16:creationId xmlns:a16="http://schemas.microsoft.com/office/drawing/2014/main" id="{D22A0E45-6F6B-804D-F51D-00A67FE7CB45}"/>
              </a:ext>
            </a:extLst>
          </p:cNvPr>
          <p:cNvSpPr txBox="1">
            <a:spLocks/>
          </p:cNvSpPr>
          <p:nvPr/>
        </p:nvSpPr>
        <p:spPr>
          <a:xfrm>
            <a:off x="405237" y="6356966"/>
            <a:ext cx="2319676"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sp>
        <p:nvSpPr>
          <p:cNvPr id="7" name="Content Placeholder 6">
            <a:extLst>
              <a:ext uri="{FF2B5EF4-FFF2-40B4-BE49-F238E27FC236}">
                <a16:creationId xmlns:a16="http://schemas.microsoft.com/office/drawing/2014/main" id="{117AEA1C-7738-5169-881C-6DF9FE848F5C}"/>
              </a:ext>
            </a:extLst>
          </p:cNvPr>
          <p:cNvSpPr>
            <a:spLocks noGrp="1"/>
          </p:cNvSpPr>
          <p:nvPr>
            <p:ph idx="1"/>
          </p:nvPr>
        </p:nvSpPr>
        <p:spPr>
          <a:xfrm>
            <a:off x="1451579" y="2103901"/>
            <a:ext cx="9603275" cy="1757886"/>
          </a:xfrm>
        </p:spPr>
        <p:txBody>
          <a:bodyPr>
            <a:normAutofit fontScale="92500"/>
          </a:bodyPr>
          <a:lstStyle/>
          <a:p>
            <a:r>
              <a:rPr lang="en-US">
                <a:effectLst/>
              </a:rPr>
              <a:t>Remind students to select their preceptor or instructor as cosigner for EPIC documentation</a:t>
            </a:r>
          </a:p>
          <a:p>
            <a:r>
              <a:rPr lang="en-US">
                <a:effectLst/>
              </a:rPr>
              <a:t>All documentation must be cosigned by the end of the clinical day</a:t>
            </a:r>
            <a:r>
              <a:rPr lang="en-US"/>
              <a:t> – ALL medications administered and any Flow sheet documentation </a:t>
            </a:r>
            <a:endParaRPr lang="en-US">
              <a:effectLst/>
            </a:endParaRPr>
          </a:p>
          <a:p>
            <a:r>
              <a:rPr lang="en-US"/>
              <a:t>Pull </a:t>
            </a:r>
            <a:r>
              <a:rPr lang="en-US">
                <a:effectLst/>
              </a:rPr>
              <a:t>in </a:t>
            </a:r>
            <a:r>
              <a:rPr lang="en-US"/>
              <a:t>the "Cosign Report" from the Summary Activity </a:t>
            </a:r>
            <a:endParaRPr lang="en-US">
              <a:effectLst/>
            </a:endParaRPr>
          </a:p>
          <a:p>
            <a:endParaRPr lang="en-US">
              <a:effectLst/>
            </a:endParaRPr>
          </a:p>
          <a:p>
            <a:pPr marL="0" indent="0">
              <a:buNone/>
            </a:pPr>
            <a:endParaRPr lang="en-US"/>
          </a:p>
        </p:txBody>
      </p:sp>
      <p:pic>
        <p:nvPicPr>
          <p:cNvPr id="3" name="Picture 2">
            <a:extLst>
              <a:ext uri="{FF2B5EF4-FFF2-40B4-BE49-F238E27FC236}">
                <a16:creationId xmlns:a16="http://schemas.microsoft.com/office/drawing/2014/main" id="{F9CE0172-530D-D42F-B88D-BFB28872576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62454" y="226640"/>
            <a:ext cx="2846705" cy="564515"/>
          </a:xfrm>
          <a:prstGeom prst="rect">
            <a:avLst/>
          </a:prstGeom>
          <a:noFill/>
          <a:ln>
            <a:noFill/>
          </a:ln>
        </p:spPr>
      </p:pic>
    </p:spTree>
    <p:extLst>
      <p:ext uri="{BB962C8B-B14F-4D97-AF65-F5344CB8AC3E}">
        <p14:creationId xmlns:p14="http://schemas.microsoft.com/office/powerpoint/2010/main" val="12697433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83828-56F7-1232-E226-7D7F3B86775B}"/>
              </a:ext>
            </a:extLst>
          </p:cNvPr>
          <p:cNvSpPr>
            <a:spLocks noGrp="1"/>
          </p:cNvSpPr>
          <p:nvPr>
            <p:ph type="title"/>
          </p:nvPr>
        </p:nvSpPr>
        <p:spPr>
          <a:xfrm>
            <a:off x="1451579" y="1127464"/>
            <a:ext cx="9603275" cy="726290"/>
          </a:xfrm>
        </p:spPr>
        <p:txBody>
          <a:bodyPr/>
          <a:lstStyle/>
          <a:p>
            <a:r>
              <a:rPr lang="en-US" b="1" cap="small"/>
              <a:t>Practice reminders</a:t>
            </a:r>
            <a:endParaRPr lang="en-US"/>
          </a:p>
        </p:txBody>
      </p:sp>
      <p:sp>
        <p:nvSpPr>
          <p:cNvPr id="3" name="Content Placeholder 2">
            <a:extLst>
              <a:ext uri="{FF2B5EF4-FFF2-40B4-BE49-F238E27FC236}">
                <a16:creationId xmlns:a16="http://schemas.microsoft.com/office/drawing/2014/main" id="{82B48147-B56C-D56A-8378-874E14A271C3}"/>
              </a:ext>
            </a:extLst>
          </p:cNvPr>
          <p:cNvSpPr>
            <a:spLocks noGrp="1"/>
          </p:cNvSpPr>
          <p:nvPr>
            <p:ph idx="1"/>
          </p:nvPr>
        </p:nvSpPr>
        <p:spPr/>
        <p:txBody>
          <a:bodyPr>
            <a:normAutofit fontScale="92500" lnSpcReduction="20000"/>
          </a:bodyPr>
          <a:lstStyle/>
          <a:p>
            <a:pPr marL="0" marR="0">
              <a:spcBef>
                <a:spcPts val="0"/>
              </a:spcBef>
              <a:spcAft>
                <a:spcPts val="0"/>
              </a:spcAft>
            </a:pPr>
            <a:r>
              <a:rPr lang="en-US">
                <a:effectLst/>
                <a:latin typeface="+mj-lt"/>
                <a:ea typeface="Aptos" panose="020B0004020202020204" pitchFamily="34" charset="0"/>
                <a:cs typeface="Aptos" panose="020B0004020202020204" pitchFamily="34" charset="0"/>
              </a:rPr>
              <a:t>Oral care TWICE daily</a:t>
            </a:r>
          </a:p>
          <a:p>
            <a:pPr marL="0">
              <a:spcBef>
                <a:spcPts val="0"/>
              </a:spcBef>
            </a:pPr>
            <a:r>
              <a:rPr lang="en-US">
                <a:latin typeface="+mj-lt"/>
                <a:ea typeface="Aptos" panose="020B0004020202020204" pitchFamily="34" charset="0"/>
                <a:cs typeface="Aptos" panose="020B0004020202020204" pitchFamily="34" charset="0"/>
              </a:rPr>
              <a:t>Sage CHG</a:t>
            </a:r>
            <a:r>
              <a:rPr lang="en-US">
                <a:effectLst/>
                <a:latin typeface="+mj-lt"/>
                <a:ea typeface="Aptos" panose="020B0004020202020204" pitchFamily="34" charset="0"/>
                <a:cs typeface="Aptos" panose="020B0004020202020204" pitchFamily="34" charset="0"/>
              </a:rPr>
              <a:t> bath once daily for all patients with central lines and for patients with un-accessed ports</a:t>
            </a:r>
          </a:p>
          <a:p>
            <a:pPr marL="0" marR="0">
              <a:spcBef>
                <a:spcPts val="0"/>
              </a:spcBef>
              <a:spcAft>
                <a:spcPts val="0"/>
              </a:spcAft>
            </a:pPr>
            <a:r>
              <a:rPr lang="en-US">
                <a:effectLst/>
                <a:latin typeface="+mj-lt"/>
                <a:ea typeface="Aptos" panose="020B0004020202020204" pitchFamily="34" charset="0"/>
                <a:cs typeface="Aptos" panose="020B0004020202020204" pitchFamily="34" charset="0"/>
              </a:rPr>
              <a:t>Peri care and catheter care once daily</a:t>
            </a:r>
          </a:p>
          <a:p>
            <a:pPr marL="0" marR="0">
              <a:spcBef>
                <a:spcPts val="0"/>
              </a:spcBef>
              <a:spcAft>
                <a:spcPts val="0"/>
              </a:spcAft>
            </a:pPr>
            <a:r>
              <a:rPr lang="en-US">
                <a:latin typeface="+mj-lt"/>
                <a:ea typeface="Aptos" panose="020B0004020202020204" pitchFamily="34" charset="0"/>
                <a:cs typeface="Aptos" panose="020B0004020202020204" pitchFamily="34" charset="0"/>
              </a:rPr>
              <a:t>Bed alarms, chair alarms, gait belt when needed</a:t>
            </a:r>
            <a:endParaRPr lang="en-US">
              <a:effectLst/>
              <a:latin typeface="+mj-lt"/>
              <a:ea typeface="Aptos" panose="020B0004020202020204" pitchFamily="34" charset="0"/>
              <a:cs typeface="Aptos" panose="020B0004020202020204" pitchFamily="34" charset="0"/>
            </a:endParaRPr>
          </a:p>
          <a:p>
            <a:pPr marL="0">
              <a:spcBef>
                <a:spcPts val="0"/>
              </a:spcBef>
            </a:pPr>
            <a:r>
              <a:rPr lang="en-US">
                <a:latin typeface="Gill Sans MT"/>
                <a:ea typeface="Aptos" panose="020B0004020202020204" pitchFamily="34" charset="0"/>
                <a:cs typeface="Aptos" panose="020B0004020202020204" pitchFamily="34" charset="0"/>
              </a:rPr>
              <a:t>No Soap and Water in basins for bath instead use: Sage Bath Wipes, or can use washcloth with running water and soap can be used, new washcloth for each area</a:t>
            </a:r>
            <a:endParaRPr lang="en-US">
              <a:effectLst/>
              <a:latin typeface="Gill Sans MT"/>
              <a:ea typeface="Aptos" panose="020B0004020202020204" pitchFamily="34" charset="0"/>
              <a:cs typeface="Aptos" panose="020B0004020202020204" pitchFamily="34" charset="0"/>
            </a:endParaRPr>
          </a:p>
          <a:p>
            <a:pPr marL="0">
              <a:spcBef>
                <a:spcPts val="0"/>
              </a:spcBef>
            </a:pPr>
            <a:r>
              <a:rPr lang="en-US">
                <a:latin typeface="Gill Sans MT"/>
              </a:rPr>
              <a:t>New Tube Feeding Pumps – Cardinal Omni </a:t>
            </a:r>
          </a:p>
          <a:p>
            <a:pPr marL="0">
              <a:spcBef>
                <a:spcPts val="0"/>
              </a:spcBef>
            </a:pPr>
            <a:r>
              <a:rPr lang="en-US">
                <a:latin typeface="Gill Sans MT"/>
              </a:rPr>
              <a:t>Updated Alaris pumps coming later in the fall, interoperability Q4</a:t>
            </a:r>
          </a:p>
          <a:p>
            <a:pPr marL="0">
              <a:spcBef>
                <a:spcPts val="0"/>
              </a:spcBef>
            </a:pPr>
            <a:r>
              <a:rPr lang="en-US">
                <a:latin typeface="Gill Sans MT"/>
              </a:rPr>
              <a:t>Call Rapid response for unwitnessed falls </a:t>
            </a:r>
          </a:p>
          <a:p>
            <a:pPr marL="0">
              <a:spcBef>
                <a:spcPts val="0"/>
              </a:spcBef>
            </a:pPr>
            <a:r>
              <a:rPr lang="en-US">
                <a:latin typeface="Gill Sans MT"/>
              </a:rPr>
              <a:t>Assign 1-2 students per week to administer medications</a:t>
            </a:r>
          </a:p>
          <a:p>
            <a:pPr marL="0" indent="0">
              <a:spcBef>
                <a:spcPts val="0"/>
              </a:spcBef>
              <a:buNone/>
            </a:pPr>
            <a:endParaRPr lang="en-US">
              <a:latin typeface="Gill Sans MT"/>
            </a:endParaRPr>
          </a:p>
          <a:p>
            <a:pPr marL="0" indent="0">
              <a:spcBef>
                <a:spcPts val="0"/>
              </a:spcBef>
              <a:buNone/>
            </a:pPr>
            <a:endParaRPr lang="en-US" sz="1800">
              <a:latin typeface="Aptos" panose="020B0004020202020204" pitchFamily="34" charset="0"/>
            </a:endParaRPr>
          </a:p>
          <a:p>
            <a:endParaRPr lang="en-US"/>
          </a:p>
          <a:p>
            <a:endParaRPr lang="en-US"/>
          </a:p>
        </p:txBody>
      </p:sp>
      <p:sp>
        <p:nvSpPr>
          <p:cNvPr id="4" name="Footer Placeholder 4">
            <a:extLst>
              <a:ext uri="{FF2B5EF4-FFF2-40B4-BE49-F238E27FC236}">
                <a16:creationId xmlns:a16="http://schemas.microsoft.com/office/drawing/2014/main" id="{A6DBD7B6-BB68-76BD-C7E1-2E83A41928F1}"/>
              </a:ext>
            </a:extLst>
          </p:cNvPr>
          <p:cNvSpPr txBox="1">
            <a:spLocks/>
          </p:cNvSpPr>
          <p:nvPr/>
        </p:nvSpPr>
        <p:spPr>
          <a:xfrm>
            <a:off x="177553" y="6465994"/>
            <a:ext cx="3835155"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sp>
        <p:nvSpPr>
          <p:cNvPr id="6" name="Slide Number Placeholder 5">
            <a:extLst>
              <a:ext uri="{FF2B5EF4-FFF2-40B4-BE49-F238E27FC236}">
                <a16:creationId xmlns:a16="http://schemas.microsoft.com/office/drawing/2014/main" id="{9F3D38EB-05DA-AD10-E247-0CBD512E16C2}"/>
              </a:ext>
            </a:extLst>
          </p:cNvPr>
          <p:cNvSpPr txBox="1">
            <a:spLocks/>
          </p:cNvSpPr>
          <p:nvPr/>
        </p:nvSpPr>
        <p:spPr>
          <a:xfrm>
            <a:off x="11367083" y="6472199"/>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1"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400" b="1"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7" name="Picture 6">
            <a:extLst>
              <a:ext uri="{FF2B5EF4-FFF2-40B4-BE49-F238E27FC236}">
                <a16:creationId xmlns:a16="http://schemas.microsoft.com/office/drawing/2014/main" id="{AF48BAC5-52CE-0F35-B07B-5221557B9F6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83244" y="82805"/>
            <a:ext cx="2846463" cy="564467"/>
          </a:xfrm>
          <a:prstGeom prst="rect">
            <a:avLst/>
          </a:prstGeom>
          <a:noFill/>
          <a:ln>
            <a:noFill/>
          </a:ln>
        </p:spPr>
      </p:pic>
    </p:spTree>
    <p:extLst>
      <p:ext uri="{BB962C8B-B14F-4D97-AF65-F5344CB8AC3E}">
        <p14:creationId xmlns:p14="http://schemas.microsoft.com/office/powerpoint/2010/main" val="32633526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70A25-62F9-E1A8-F3A7-2A373099D678}"/>
              </a:ext>
            </a:extLst>
          </p:cNvPr>
          <p:cNvSpPr>
            <a:spLocks noGrp="1"/>
          </p:cNvSpPr>
          <p:nvPr>
            <p:ph type="title"/>
          </p:nvPr>
        </p:nvSpPr>
        <p:spPr/>
        <p:txBody>
          <a:bodyPr/>
          <a:lstStyle/>
          <a:p>
            <a:r>
              <a:rPr lang="en-US"/>
              <a:t>PRACTICE REMINDERS</a:t>
            </a:r>
          </a:p>
        </p:txBody>
      </p:sp>
      <p:pic>
        <p:nvPicPr>
          <p:cNvPr id="4" name="Content Placeholder 3">
            <a:extLst>
              <a:ext uri="{FF2B5EF4-FFF2-40B4-BE49-F238E27FC236}">
                <a16:creationId xmlns:a16="http://schemas.microsoft.com/office/drawing/2014/main" id="{965722FA-C93E-C9E3-DFCC-90AF2418A152}"/>
              </a:ext>
            </a:extLst>
          </p:cNvPr>
          <p:cNvPicPr>
            <a:picLocks noGrp="1" noChangeAspect="1"/>
          </p:cNvPicPr>
          <p:nvPr>
            <p:ph idx="1"/>
          </p:nvPr>
        </p:nvPicPr>
        <p:blipFill>
          <a:blip r:embed="rId2"/>
          <a:stretch>
            <a:fillRect/>
          </a:stretch>
        </p:blipFill>
        <p:spPr>
          <a:xfrm>
            <a:off x="5885041" y="1329932"/>
            <a:ext cx="3352551" cy="4415813"/>
          </a:xfrm>
          <a:prstGeom prst="rect">
            <a:avLst/>
          </a:prstGeom>
        </p:spPr>
      </p:pic>
    </p:spTree>
    <p:extLst>
      <p:ext uri="{BB962C8B-B14F-4D97-AF65-F5344CB8AC3E}">
        <p14:creationId xmlns:p14="http://schemas.microsoft.com/office/powerpoint/2010/main" val="3577028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38413-B438-D4FE-EAE7-C7FBAAED14EF}"/>
              </a:ext>
            </a:extLst>
          </p:cNvPr>
          <p:cNvSpPr>
            <a:spLocks noGrp="1"/>
          </p:cNvSpPr>
          <p:nvPr>
            <p:ph type="title"/>
          </p:nvPr>
        </p:nvSpPr>
        <p:spPr/>
        <p:txBody>
          <a:bodyPr/>
          <a:lstStyle/>
          <a:p>
            <a:r>
              <a:rPr lang="en-US" b="1"/>
              <a:t>Additional Modules (not required)</a:t>
            </a:r>
          </a:p>
        </p:txBody>
      </p:sp>
      <p:sp>
        <p:nvSpPr>
          <p:cNvPr id="3" name="Content Placeholder 2">
            <a:extLst>
              <a:ext uri="{FF2B5EF4-FFF2-40B4-BE49-F238E27FC236}">
                <a16:creationId xmlns:a16="http://schemas.microsoft.com/office/drawing/2014/main" id="{9D60F7AB-F267-0381-7217-A2346625BF6F}"/>
              </a:ext>
            </a:extLst>
          </p:cNvPr>
          <p:cNvSpPr>
            <a:spLocks noGrp="1"/>
          </p:cNvSpPr>
          <p:nvPr>
            <p:ph idx="1"/>
          </p:nvPr>
        </p:nvSpPr>
        <p:spPr/>
        <p:txBody>
          <a:bodyPr/>
          <a:lstStyle/>
          <a:p>
            <a:r>
              <a:rPr lang="en-US"/>
              <a:t>“Inpatient Bed Review” – great overview of the Stryker beds, bed alarms, bariatric bed, etc.</a:t>
            </a:r>
          </a:p>
          <a:p>
            <a:r>
              <a:rPr lang="en-US"/>
              <a:t>"Foundational TIDE (Trauma-Informed De-escalation Education") - Defines Workplace violence and strategies to de-escalate </a:t>
            </a:r>
          </a:p>
        </p:txBody>
      </p:sp>
      <p:pic>
        <p:nvPicPr>
          <p:cNvPr id="4" name="Picture 3">
            <a:extLst>
              <a:ext uri="{FF2B5EF4-FFF2-40B4-BE49-F238E27FC236}">
                <a16:creationId xmlns:a16="http://schemas.microsoft.com/office/drawing/2014/main" id="{11ECADDA-8331-0D22-23D5-65DD34B1302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83244" y="82805"/>
            <a:ext cx="2846463" cy="564467"/>
          </a:xfrm>
          <a:prstGeom prst="rect">
            <a:avLst/>
          </a:prstGeom>
          <a:noFill/>
          <a:ln>
            <a:noFill/>
          </a:ln>
        </p:spPr>
      </p:pic>
      <p:sp>
        <p:nvSpPr>
          <p:cNvPr id="6" name="TextBox 5">
            <a:extLst>
              <a:ext uri="{FF2B5EF4-FFF2-40B4-BE49-F238E27FC236}">
                <a16:creationId xmlns:a16="http://schemas.microsoft.com/office/drawing/2014/main" id="{6B83341D-F5A2-7C24-73EF-B280B24BD567}"/>
              </a:ext>
            </a:extLst>
          </p:cNvPr>
          <p:cNvSpPr txBox="1"/>
          <p:nvPr/>
        </p:nvSpPr>
        <p:spPr>
          <a:xfrm>
            <a:off x="149596" y="6522458"/>
            <a:ext cx="6103620" cy="246221"/>
          </a:xfrm>
          <a:prstGeom prst="rect">
            <a:avLst/>
          </a:prstGeom>
          <a:noFill/>
        </p:spPr>
        <p:txBody>
          <a:bodyPr wrap="square">
            <a:spAutoFit/>
          </a:bodyPr>
          <a:lstStyle/>
          <a:p>
            <a:pPr>
              <a:defRPr/>
            </a:pPr>
            <a:r>
              <a:rPr lang="da-DK" sz="1000" b="1">
                <a:solidFill>
                  <a:prstClr val="white"/>
                </a:solidFill>
                <a:latin typeface="Gill Sans MT" panose="020B0502020104020203"/>
              </a:rPr>
              <a:t>CIAU - August 2025 - ggbha.org</a:t>
            </a:r>
            <a:endParaRPr lang="en-US" sz="1000" b="1">
              <a:solidFill>
                <a:prstClr val="white"/>
              </a:solidFill>
              <a:latin typeface="Gill Sans MT" panose="020B0502020104020203"/>
            </a:endParaRPr>
          </a:p>
        </p:txBody>
      </p:sp>
    </p:spTree>
    <p:extLst>
      <p:ext uri="{BB962C8B-B14F-4D97-AF65-F5344CB8AC3E}">
        <p14:creationId xmlns:p14="http://schemas.microsoft.com/office/powerpoint/2010/main" val="40034191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6D80B-6C1D-711E-FF95-4EC82098F912}"/>
              </a:ext>
            </a:extLst>
          </p:cNvPr>
          <p:cNvSpPr>
            <a:spLocks noGrp="1"/>
          </p:cNvSpPr>
          <p:nvPr>
            <p:ph type="title"/>
          </p:nvPr>
        </p:nvSpPr>
        <p:spPr/>
        <p:txBody>
          <a:bodyPr/>
          <a:lstStyle/>
          <a:p>
            <a:r>
              <a:rPr lang="en-US" b="1"/>
              <a:t>Required</a:t>
            </a:r>
            <a:r>
              <a:rPr lang="en-US"/>
              <a:t> </a:t>
            </a:r>
            <a:r>
              <a:rPr lang="en-US" b="1"/>
              <a:t>immunizations</a:t>
            </a:r>
          </a:p>
        </p:txBody>
      </p:sp>
      <p:sp>
        <p:nvSpPr>
          <p:cNvPr id="3" name="Content Placeholder 2">
            <a:extLst>
              <a:ext uri="{FF2B5EF4-FFF2-40B4-BE49-F238E27FC236}">
                <a16:creationId xmlns:a16="http://schemas.microsoft.com/office/drawing/2014/main" id="{B3E38ADB-120B-D378-B2CB-0BDBA843468D}"/>
              </a:ext>
            </a:extLst>
          </p:cNvPr>
          <p:cNvSpPr>
            <a:spLocks noGrp="1"/>
          </p:cNvSpPr>
          <p:nvPr>
            <p:ph idx="1"/>
          </p:nvPr>
        </p:nvSpPr>
        <p:spPr/>
        <p:txBody>
          <a:bodyPr/>
          <a:lstStyle/>
          <a:p>
            <a:r>
              <a:rPr lang="en-US"/>
              <a:t>TB test and annual screening questionnaire </a:t>
            </a:r>
          </a:p>
          <a:p>
            <a:r>
              <a:rPr lang="en-US"/>
              <a:t>Rubella</a:t>
            </a:r>
          </a:p>
          <a:p>
            <a:r>
              <a:rPr lang="en-US"/>
              <a:t>Influenza (October-March)</a:t>
            </a:r>
          </a:p>
          <a:p>
            <a:r>
              <a:rPr lang="en-US"/>
              <a:t>Declination form on student's Website for others</a:t>
            </a:r>
          </a:p>
          <a:p>
            <a:r>
              <a:rPr lang="en-US"/>
              <a:t>Influenza Vaccine accommodation – through "TrackMy" reach out for form/instructions </a:t>
            </a:r>
          </a:p>
        </p:txBody>
      </p:sp>
    </p:spTree>
    <p:extLst>
      <p:ext uri="{BB962C8B-B14F-4D97-AF65-F5344CB8AC3E}">
        <p14:creationId xmlns:p14="http://schemas.microsoft.com/office/powerpoint/2010/main" val="21165684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AEEC3-5246-4071-8FB5-FA3469CEA2E3}"/>
              </a:ext>
            </a:extLst>
          </p:cNvPr>
          <p:cNvSpPr>
            <a:spLocks noGrp="1"/>
          </p:cNvSpPr>
          <p:nvPr>
            <p:ph type="title"/>
          </p:nvPr>
        </p:nvSpPr>
        <p:spPr>
          <a:xfrm>
            <a:off x="1429547" y="1145846"/>
            <a:ext cx="5255097" cy="509374"/>
          </a:xfrm>
        </p:spPr>
        <p:txBody>
          <a:bodyPr>
            <a:noAutofit/>
          </a:bodyPr>
          <a:lstStyle/>
          <a:p>
            <a:r>
              <a:rPr lang="en-US" b="1"/>
              <a:t>L.A.U.N.C.H. Program</a:t>
            </a:r>
          </a:p>
        </p:txBody>
      </p:sp>
      <p:pic>
        <p:nvPicPr>
          <p:cNvPr id="6" name="Picture 5">
            <a:extLst>
              <a:ext uri="{FF2B5EF4-FFF2-40B4-BE49-F238E27FC236}">
                <a16:creationId xmlns:a16="http://schemas.microsoft.com/office/drawing/2014/main" id="{02128F1F-D872-404B-9B61-F0315C263B4E}"/>
              </a:ext>
            </a:extLst>
          </p:cNvPr>
          <p:cNvPicPr>
            <a:picLocks noChangeAspect="1"/>
          </p:cNvPicPr>
          <p:nvPr/>
        </p:nvPicPr>
        <p:blipFill>
          <a:blip r:embed="rId2"/>
          <a:stretch>
            <a:fillRect/>
          </a:stretch>
        </p:blipFill>
        <p:spPr>
          <a:xfrm>
            <a:off x="5202109" y="2064553"/>
            <a:ext cx="4825148" cy="1145972"/>
          </a:xfrm>
          <a:prstGeom prst="rect">
            <a:avLst/>
          </a:prstGeom>
        </p:spPr>
      </p:pic>
      <p:sp>
        <p:nvSpPr>
          <p:cNvPr id="16" name="Slide Number Placeholder 5">
            <a:extLst>
              <a:ext uri="{FF2B5EF4-FFF2-40B4-BE49-F238E27FC236}">
                <a16:creationId xmlns:a16="http://schemas.microsoft.com/office/drawing/2014/main" id="{D0C882CB-4089-40F6-AFEA-615863C77889}"/>
              </a:ext>
            </a:extLst>
          </p:cNvPr>
          <p:cNvSpPr txBox="1">
            <a:spLocks/>
          </p:cNvSpPr>
          <p:nvPr/>
        </p:nvSpPr>
        <p:spPr>
          <a:xfrm>
            <a:off x="11367083" y="6472199"/>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0"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4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3" name="Picture 2">
            <a:extLst>
              <a:ext uri="{FF2B5EF4-FFF2-40B4-BE49-F238E27FC236}">
                <a16:creationId xmlns:a16="http://schemas.microsoft.com/office/drawing/2014/main" id="{8A764B1C-36BE-E8AF-FF7C-FC6CA9A37D6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019277" y="167930"/>
            <a:ext cx="2846705" cy="564515"/>
          </a:xfrm>
          <a:prstGeom prst="rect">
            <a:avLst/>
          </a:prstGeom>
          <a:noFill/>
          <a:ln>
            <a:noFill/>
          </a:ln>
        </p:spPr>
      </p:pic>
      <p:sp>
        <p:nvSpPr>
          <p:cNvPr id="8" name="TextBox 7">
            <a:extLst>
              <a:ext uri="{FF2B5EF4-FFF2-40B4-BE49-F238E27FC236}">
                <a16:creationId xmlns:a16="http://schemas.microsoft.com/office/drawing/2014/main" id="{B719F47A-28BE-033B-2112-C36EC4E6CA9D}"/>
              </a:ext>
            </a:extLst>
          </p:cNvPr>
          <p:cNvSpPr txBox="1"/>
          <p:nvPr/>
        </p:nvSpPr>
        <p:spPr>
          <a:xfrm>
            <a:off x="5202109" y="3647476"/>
            <a:ext cx="4900679" cy="923330"/>
          </a:xfrm>
          <a:prstGeom prst="rect">
            <a:avLst/>
          </a:prstGeom>
          <a:noFill/>
        </p:spPr>
        <p:txBody>
          <a:bodyPr wrap="square" lIns="91440" tIns="45720" rIns="91440" bIns="45720" rtlCol="0" anchor="t">
            <a:spAutoFit/>
          </a:bodyPr>
          <a:lstStyle/>
          <a:p>
            <a:r>
              <a:rPr lang="en-US"/>
              <a:t>Any nursing student that is CNA certified can reach out to </a:t>
            </a:r>
            <a:r>
              <a:rPr lang="en-US" b="1">
                <a:solidFill>
                  <a:srgbClr val="006600"/>
                </a:solidFill>
                <a:hlinkClick r:id="rId4"/>
              </a:rPr>
              <a:t>Nichole.lauf@aah.org</a:t>
            </a:r>
            <a:r>
              <a:rPr lang="en-US" b="1">
                <a:solidFill>
                  <a:srgbClr val="006600"/>
                </a:solidFill>
              </a:rPr>
              <a:t> </a:t>
            </a:r>
            <a:r>
              <a:rPr lang="en-US"/>
              <a:t>for more details.</a:t>
            </a:r>
          </a:p>
        </p:txBody>
      </p:sp>
      <p:sp>
        <p:nvSpPr>
          <p:cNvPr id="4" name="Footer Placeholder 4">
            <a:extLst>
              <a:ext uri="{FF2B5EF4-FFF2-40B4-BE49-F238E27FC236}">
                <a16:creationId xmlns:a16="http://schemas.microsoft.com/office/drawing/2014/main" id="{159099B7-3027-D8E4-EA7B-B2D10E07B711}"/>
              </a:ext>
            </a:extLst>
          </p:cNvPr>
          <p:cNvSpPr txBox="1">
            <a:spLocks/>
          </p:cNvSpPr>
          <p:nvPr/>
        </p:nvSpPr>
        <p:spPr>
          <a:xfrm>
            <a:off x="611195" y="6394814"/>
            <a:ext cx="2243540"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pic>
        <p:nvPicPr>
          <p:cNvPr id="7" name="Picture 6">
            <a:extLst>
              <a:ext uri="{FF2B5EF4-FFF2-40B4-BE49-F238E27FC236}">
                <a16:creationId xmlns:a16="http://schemas.microsoft.com/office/drawing/2014/main" id="{14CF5CEE-5987-54BA-EE4A-F5D7B9AE1A8F}"/>
              </a:ext>
            </a:extLst>
          </p:cNvPr>
          <p:cNvPicPr>
            <a:picLocks noChangeAspect="1"/>
          </p:cNvPicPr>
          <p:nvPr/>
        </p:nvPicPr>
        <p:blipFill>
          <a:blip r:embed="rId5"/>
          <a:stretch>
            <a:fillRect/>
          </a:stretch>
        </p:blipFill>
        <p:spPr>
          <a:xfrm>
            <a:off x="1660179" y="2064553"/>
            <a:ext cx="3276600" cy="3286125"/>
          </a:xfrm>
          <a:prstGeom prst="rect">
            <a:avLst/>
          </a:prstGeom>
        </p:spPr>
      </p:pic>
    </p:spTree>
    <p:extLst>
      <p:ext uri="{BB962C8B-B14F-4D97-AF65-F5344CB8AC3E}">
        <p14:creationId xmlns:p14="http://schemas.microsoft.com/office/powerpoint/2010/main" val="41243295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C0199F-A274-44C6-BF37-784A855E6EEA}"/>
              </a:ext>
            </a:extLst>
          </p:cNvPr>
          <p:cNvSpPr>
            <a:spLocks noGrp="1"/>
          </p:cNvSpPr>
          <p:nvPr>
            <p:ph idx="1"/>
          </p:nvPr>
        </p:nvSpPr>
        <p:spPr/>
        <p:txBody>
          <a:bodyPr>
            <a:normAutofit/>
          </a:bodyPr>
          <a:lstStyle/>
          <a:p>
            <a:pPr marL="0" indent="0">
              <a:spcBef>
                <a:spcPts val="0"/>
              </a:spcBef>
              <a:buNone/>
            </a:pPr>
            <a:r>
              <a:rPr lang="en-US" sz="2800" b="1" cap="small"/>
              <a:t>Kelly Verhasselt, MSN, RN</a:t>
            </a:r>
          </a:p>
          <a:p>
            <a:pPr marL="0" indent="0">
              <a:spcBef>
                <a:spcPts val="0"/>
              </a:spcBef>
              <a:buNone/>
            </a:pPr>
            <a:r>
              <a:rPr lang="en-US" sz="2400" cap="small"/>
              <a:t>Professional Development Coordinator</a:t>
            </a:r>
            <a:endParaRPr lang="en-US" sz="2400" b="1" cap="small"/>
          </a:p>
          <a:p>
            <a:pPr marL="0" indent="0">
              <a:spcBef>
                <a:spcPts val="0"/>
              </a:spcBef>
              <a:buNone/>
            </a:pPr>
            <a:r>
              <a:rPr lang="en-US" sz="2400" b="1" cap="small"/>
              <a:t>kelly.verhasselt@emplifyhealth.org</a:t>
            </a:r>
          </a:p>
          <a:p>
            <a:pPr marL="0" indent="0">
              <a:spcBef>
                <a:spcPts val="0"/>
              </a:spcBef>
              <a:buNone/>
            </a:pPr>
            <a:endParaRPr lang="en-US" sz="1000" b="1" cap="small"/>
          </a:p>
          <a:p>
            <a:pPr marL="0" indent="0">
              <a:spcBef>
                <a:spcPts val="0"/>
              </a:spcBef>
              <a:buNone/>
            </a:pPr>
            <a:r>
              <a:rPr lang="en-US" sz="2800" b="1" cap="small"/>
              <a:t>Carrie Karcz, MSN, RN, AMC-BC</a:t>
            </a:r>
          </a:p>
          <a:p>
            <a:pPr marL="0" indent="0">
              <a:spcBef>
                <a:spcPts val="0"/>
              </a:spcBef>
              <a:buNone/>
            </a:pPr>
            <a:r>
              <a:rPr lang="en-US" sz="2400" cap="small"/>
              <a:t>Ambulatory Nurse Educator </a:t>
            </a:r>
            <a:endParaRPr lang="en-US" sz="2400" b="1" cap="small"/>
          </a:p>
          <a:p>
            <a:pPr marL="0" indent="0">
              <a:spcBef>
                <a:spcPts val="0"/>
              </a:spcBef>
              <a:buNone/>
            </a:pPr>
            <a:r>
              <a:rPr lang="en-US" sz="2400" b="1" cap="small"/>
              <a:t>carrie.karcz@emplifyhealth.org</a:t>
            </a:r>
          </a:p>
          <a:p>
            <a:pPr marL="0" lvl="0" indent="0">
              <a:buNone/>
            </a:pPr>
            <a:endParaRPr lang="en-US">
              <a:solidFill>
                <a:srgbClr val="000000"/>
              </a:solidFill>
              <a:ea typeface="Tahoma" panose="020B0604030504040204" pitchFamily="34" charset="0"/>
              <a:cs typeface="Tahoma" panose="020B0604030504040204" pitchFamily="34" charset="0"/>
            </a:endParaRPr>
          </a:p>
        </p:txBody>
      </p:sp>
      <p:sp>
        <p:nvSpPr>
          <p:cNvPr id="8" name="Slide Number Placeholder 5">
            <a:extLst>
              <a:ext uri="{FF2B5EF4-FFF2-40B4-BE49-F238E27FC236}">
                <a16:creationId xmlns:a16="http://schemas.microsoft.com/office/drawing/2014/main" id="{D47FC0AF-6593-4407-A87D-B937FB2CD372}"/>
              </a:ext>
            </a:extLst>
          </p:cNvPr>
          <p:cNvSpPr txBox="1">
            <a:spLocks/>
          </p:cNvSpPr>
          <p:nvPr/>
        </p:nvSpPr>
        <p:spPr>
          <a:xfrm>
            <a:off x="11367083" y="6472199"/>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0"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4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4" name="Footer Placeholder 4">
            <a:extLst>
              <a:ext uri="{FF2B5EF4-FFF2-40B4-BE49-F238E27FC236}">
                <a16:creationId xmlns:a16="http://schemas.microsoft.com/office/drawing/2014/main" id="{2C1D7CF1-2844-C401-044A-D7056E532980}"/>
              </a:ext>
            </a:extLst>
          </p:cNvPr>
          <p:cNvSpPr txBox="1">
            <a:spLocks/>
          </p:cNvSpPr>
          <p:nvPr/>
        </p:nvSpPr>
        <p:spPr>
          <a:xfrm>
            <a:off x="602318" y="6357127"/>
            <a:ext cx="2243540"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pic>
        <p:nvPicPr>
          <p:cNvPr id="10" name="Picture 9" descr="A close up of a logo&#10;&#10;AI-generated content may be incorrect.">
            <a:extLst>
              <a:ext uri="{FF2B5EF4-FFF2-40B4-BE49-F238E27FC236}">
                <a16:creationId xmlns:a16="http://schemas.microsoft.com/office/drawing/2014/main" id="{28A6E0D3-7EC4-61EE-1D9D-8412E7EA57FC}"/>
              </a:ext>
            </a:extLst>
          </p:cNvPr>
          <p:cNvPicPr>
            <a:picLocks noChangeAspect="1"/>
          </p:cNvPicPr>
          <p:nvPr/>
        </p:nvPicPr>
        <p:blipFill>
          <a:blip r:embed="rId3"/>
          <a:stretch>
            <a:fillRect/>
          </a:stretch>
        </p:blipFill>
        <p:spPr>
          <a:xfrm>
            <a:off x="1451579" y="191672"/>
            <a:ext cx="3833862" cy="1589503"/>
          </a:xfrm>
          <a:prstGeom prst="rect">
            <a:avLst/>
          </a:prstGeom>
        </p:spPr>
      </p:pic>
    </p:spTree>
    <p:extLst>
      <p:ext uri="{BB962C8B-B14F-4D97-AF65-F5344CB8AC3E}">
        <p14:creationId xmlns:p14="http://schemas.microsoft.com/office/powerpoint/2010/main" val="12387730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cap="small"/>
              <a:t>Emplify/Bellin Health Updates</a:t>
            </a:r>
            <a:r>
              <a:rPr lang="en-US" b="1" cap="small"/>
              <a:t>		</a:t>
            </a:r>
          </a:p>
        </p:txBody>
      </p:sp>
      <p:sp>
        <p:nvSpPr>
          <p:cNvPr id="9" name="Slide Number Placeholder 5">
            <a:extLst>
              <a:ext uri="{FF2B5EF4-FFF2-40B4-BE49-F238E27FC236}">
                <a16:creationId xmlns:a16="http://schemas.microsoft.com/office/drawing/2014/main" id="{F2533C51-3275-4C8A-95B1-6EBBC09721D7}"/>
              </a:ext>
            </a:extLst>
          </p:cNvPr>
          <p:cNvSpPr txBox="1">
            <a:spLocks/>
          </p:cNvSpPr>
          <p:nvPr/>
        </p:nvSpPr>
        <p:spPr>
          <a:xfrm>
            <a:off x="11316677" y="6440937"/>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0"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4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4" name="Footer Placeholder 4">
            <a:extLst>
              <a:ext uri="{FF2B5EF4-FFF2-40B4-BE49-F238E27FC236}">
                <a16:creationId xmlns:a16="http://schemas.microsoft.com/office/drawing/2014/main" id="{35C61650-8290-10F5-EC85-1F263A0C34FD}"/>
              </a:ext>
            </a:extLst>
          </p:cNvPr>
          <p:cNvSpPr txBox="1">
            <a:spLocks/>
          </p:cNvSpPr>
          <p:nvPr/>
        </p:nvSpPr>
        <p:spPr>
          <a:xfrm>
            <a:off x="566807" y="6359303"/>
            <a:ext cx="2243540"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sp>
        <p:nvSpPr>
          <p:cNvPr id="6" name="Content Placeholder 5">
            <a:extLst>
              <a:ext uri="{FF2B5EF4-FFF2-40B4-BE49-F238E27FC236}">
                <a16:creationId xmlns:a16="http://schemas.microsoft.com/office/drawing/2014/main" id="{EB08E4FF-1A54-16B9-2668-95CAFA55F202}"/>
              </a:ext>
            </a:extLst>
          </p:cNvPr>
          <p:cNvSpPr>
            <a:spLocks noGrp="1"/>
          </p:cNvSpPr>
          <p:nvPr>
            <p:ph sz="half" idx="1"/>
          </p:nvPr>
        </p:nvSpPr>
        <p:spPr>
          <a:xfrm>
            <a:off x="1447330" y="2010878"/>
            <a:ext cx="8394253" cy="3448595"/>
          </a:xfrm>
        </p:spPr>
        <p:txBody>
          <a:bodyPr/>
          <a:lstStyle/>
          <a:p>
            <a:r>
              <a:rPr lang="en-US"/>
              <a:t>Continuing to expand student groups in mCE to include nursing assistants, medical assistants, NP’s </a:t>
            </a:r>
          </a:p>
          <a:p>
            <a:r>
              <a:rPr lang="en-US"/>
              <a:t>Establishing walk-in mental health services at BPC for pediatric clients-more information to come!</a:t>
            </a:r>
          </a:p>
        </p:txBody>
      </p:sp>
      <p:pic>
        <p:nvPicPr>
          <p:cNvPr id="3" name="Picture 2">
            <a:extLst>
              <a:ext uri="{FF2B5EF4-FFF2-40B4-BE49-F238E27FC236}">
                <a16:creationId xmlns:a16="http://schemas.microsoft.com/office/drawing/2014/main" id="{36046AD3-0BEC-BF99-721C-7ACE16A94E05}"/>
              </a:ext>
            </a:extLst>
          </p:cNvPr>
          <p:cNvPicPr>
            <a:picLocks noChangeAspect="1"/>
          </p:cNvPicPr>
          <p:nvPr/>
        </p:nvPicPr>
        <p:blipFill>
          <a:blip r:embed="rId3"/>
          <a:stretch>
            <a:fillRect/>
          </a:stretch>
        </p:blipFill>
        <p:spPr>
          <a:xfrm>
            <a:off x="9281055" y="114067"/>
            <a:ext cx="2408129" cy="1284460"/>
          </a:xfrm>
          <a:prstGeom prst="rect">
            <a:avLst/>
          </a:prstGeom>
        </p:spPr>
      </p:pic>
    </p:spTree>
    <p:extLst>
      <p:ext uri="{BB962C8B-B14F-4D97-AF65-F5344CB8AC3E}">
        <p14:creationId xmlns:p14="http://schemas.microsoft.com/office/powerpoint/2010/main" val="14245274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8672" y="994738"/>
            <a:ext cx="5220677" cy="618478"/>
          </a:xfrm>
        </p:spPr>
        <p:txBody>
          <a:bodyPr>
            <a:normAutofit fontScale="90000"/>
          </a:bodyPr>
          <a:lstStyle/>
          <a:p>
            <a:r>
              <a:rPr lang="en-US" sz="3600" b="1" cap="small"/>
              <a:t>Emplify/Bellin Health Updates</a:t>
            </a:r>
            <a:r>
              <a:rPr lang="en-US" b="1" cap="small"/>
              <a:t>		</a:t>
            </a:r>
          </a:p>
        </p:txBody>
      </p:sp>
      <p:sp>
        <p:nvSpPr>
          <p:cNvPr id="9" name="Slide Number Placeholder 5">
            <a:extLst>
              <a:ext uri="{FF2B5EF4-FFF2-40B4-BE49-F238E27FC236}">
                <a16:creationId xmlns:a16="http://schemas.microsoft.com/office/drawing/2014/main" id="{F2533C51-3275-4C8A-95B1-6EBBC09721D7}"/>
              </a:ext>
            </a:extLst>
          </p:cNvPr>
          <p:cNvSpPr txBox="1">
            <a:spLocks/>
          </p:cNvSpPr>
          <p:nvPr/>
        </p:nvSpPr>
        <p:spPr>
          <a:xfrm>
            <a:off x="11316677" y="6440937"/>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0"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4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4" name="Footer Placeholder 4">
            <a:extLst>
              <a:ext uri="{FF2B5EF4-FFF2-40B4-BE49-F238E27FC236}">
                <a16:creationId xmlns:a16="http://schemas.microsoft.com/office/drawing/2014/main" id="{35C61650-8290-10F5-EC85-1F263A0C34FD}"/>
              </a:ext>
            </a:extLst>
          </p:cNvPr>
          <p:cNvSpPr txBox="1">
            <a:spLocks/>
          </p:cNvSpPr>
          <p:nvPr/>
        </p:nvSpPr>
        <p:spPr>
          <a:xfrm>
            <a:off x="566807" y="6359303"/>
            <a:ext cx="2243540"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sp>
        <p:nvSpPr>
          <p:cNvPr id="3" name="Content Placeholder 2"/>
          <p:cNvSpPr>
            <a:spLocks noGrp="1"/>
          </p:cNvSpPr>
          <p:nvPr>
            <p:ph idx="1"/>
          </p:nvPr>
        </p:nvSpPr>
        <p:spPr/>
        <p:txBody>
          <a:bodyPr>
            <a:normAutofit/>
          </a:bodyPr>
          <a:lstStyle/>
          <a:p>
            <a:r>
              <a:rPr lang="en-US"/>
              <a:t>Level III NICU October 2025- transitioning with Children’s of Wisconsin partner for neonatology professional services- full transition anticipated by 07.01.2026</a:t>
            </a:r>
          </a:p>
          <a:p>
            <a:r>
              <a:rPr lang="en-US"/>
              <a:t>Pulmonary and Sleep Clinic will be moving to 725 S. Webster Ave in Sept</a:t>
            </a:r>
          </a:p>
          <a:p>
            <a:r>
              <a:rPr lang="en-US"/>
              <a:t>Continue with remodel on 5</a:t>
            </a:r>
            <a:r>
              <a:rPr lang="en-US" baseline="30000"/>
              <a:t>th</a:t>
            </a:r>
            <a:r>
              <a:rPr lang="en-US"/>
              <a:t> Floor at BMH- adding 2 Cath labs- complete by April 2026</a:t>
            </a:r>
          </a:p>
          <a:p>
            <a:pPr marL="0" indent="0">
              <a:buNone/>
            </a:pPr>
            <a:endParaRPr lang="en-US"/>
          </a:p>
          <a:p>
            <a:pPr lvl="1"/>
            <a:endParaRPr lang="en-US"/>
          </a:p>
        </p:txBody>
      </p:sp>
      <p:pic>
        <p:nvPicPr>
          <p:cNvPr id="5" name="Picture 4" descr="A close up of a logo&#10;&#10;AI-generated content may be incorrect.">
            <a:extLst>
              <a:ext uri="{FF2B5EF4-FFF2-40B4-BE49-F238E27FC236}">
                <a16:creationId xmlns:a16="http://schemas.microsoft.com/office/drawing/2014/main" id="{E9DA61F2-8A95-ABC0-49BF-9F8E044B0CED}"/>
              </a:ext>
            </a:extLst>
          </p:cNvPr>
          <p:cNvPicPr>
            <a:picLocks noChangeAspect="1"/>
          </p:cNvPicPr>
          <p:nvPr/>
        </p:nvPicPr>
        <p:blipFill>
          <a:blip r:embed="rId3"/>
          <a:stretch>
            <a:fillRect/>
          </a:stretch>
        </p:blipFill>
        <p:spPr>
          <a:xfrm>
            <a:off x="9144000" y="165401"/>
            <a:ext cx="2407636" cy="1447816"/>
          </a:xfrm>
          <a:prstGeom prst="rect">
            <a:avLst/>
          </a:prstGeom>
        </p:spPr>
      </p:pic>
    </p:spTree>
    <p:extLst>
      <p:ext uri="{BB962C8B-B14F-4D97-AF65-F5344CB8AC3E}">
        <p14:creationId xmlns:p14="http://schemas.microsoft.com/office/powerpoint/2010/main" val="28923750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9CD3E-5E33-4EB5-A2CE-C636605E633F}"/>
              </a:ext>
            </a:extLst>
          </p:cNvPr>
          <p:cNvSpPr>
            <a:spLocks noGrp="1"/>
          </p:cNvSpPr>
          <p:nvPr>
            <p:ph type="title"/>
          </p:nvPr>
        </p:nvSpPr>
        <p:spPr>
          <a:xfrm>
            <a:off x="1294362" y="1211630"/>
            <a:ext cx="9603275" cy="1049235"/>
          </a:xfrm>
        </p:spPr>
        <p:txBody>
          <a:bodyPr/>
          <a:lstStyle/>
          <a:p>
            <a:r>
              <a:rPr lang="en-US" b="1" cap="small"/>
              <a:t>Emplify/Bellin System Updates</a:t>
            </a:r>
          </a:p>
        </p:txBody>
      </p:sp>
      <p:sp>
        <p:nvSpPr>
          <p:cNvPr id="3" name="Content Placeholder 2"/>
          <p:cNvSpPr>
            <a:spLocks noGrp="1"/>
          </p:cNvSpPr>
          <p:nvPr>
            <p:ph idx="1"/>
          </p:nvPr>
        </p:nvSpPr>
        <p:spPr>
          <a:xfrm>
            <a:off x="405454" y="1988957"/>
            <a:ext cx="9919214" cy="3881855"/>
          </a:xfrm>
        </p:spPr>
        <p:txBody>
          <a:bodyPr>
            <a:normAutofit/>
          </a:bodyPr>
          <a:lstStyle/>
          <a:p>
            <a:r>
              <a:rPr lang="en-US" sz="2400"/>
              <a:t>Virtual nursing programs went live in March 2024, and have already shown incredible results and received overwhelmingly positive feedback. </a:t>
            </a:r>
          </a:p>
          <a:p>
            <a:r>
              <a:rPr lang="en-US" sz="2400"/>
              <a:t>Tasks include:  patient rounding, transfer of care, discharges, patient education, &amp; admissions.</a:t>
            </a:r>
          </a:p>
          <a:p>
            <a:r>
              <a:rPr lang="en-US" sz="2400"/>
              <a:t>Looking at virtual patient sitters </a:t>
            </a:r>
          </a:p>
          <a:p>
            <a:r>
              <a:rPr lang="en-US" sz="2400"/>
              <a:t>Virtual Nursing is now live on 5 inpatient areas </a:t>
            </a:r>
          </a:p>
          <a:p>
            <a:pPr marL="0" indent="0">
              <a:buNone/>
            </a:pPr>
            <a:r>
              <a:rPr lang="en-US" sz="2400"/>
              <a:t>  (Ortho, Surgical, Medical, Cardiac, &amp; Observation Unit)</a:t>
            </a:r>
          </a:p>
          <a:p>
            <a:pPr marL="0" indent="0">
              <a:buNone/>
            </a:pPr>
            <a:endParaRPr lang="en-US" sz="2400"/>
          </a:p>
          <a:p>
            <a:endParaRPr lang="en-US" sz="2400"/>
          </a:p>
          <a:p>
            <a:endParaRPr lang="en-US" sz="2400"/>
          </a:p>
        </p:txBody>
      </p:sp>
      <p:sp>
        <p:nvSpPr>
          <p:cNvPr id="9" name="Content Placeholder 2">
            <a:extLst>
              <a:ext uri="{FF2B5EF4-FFF2-40B4-BE49-F238E27FC236}">
                <a16:creationId xmlns:a16="http://schemas.microsoft.com/office/drawing/2014/main" id="{D9F94DAF-59B9-4983-AACC-5F7625447BCF}"/>
              </a:ext>
            </a:extLst>
          </p:cNvPr>
          <p:cNvSpPr txBox="1">
            <a:spLocks/>
          </p:cNvSpPr>
          <p:nvPr/>
        </p:nvSpPr>
        <p:spPr>
          <a:xfrm>
            <a:off x="1451578" y="1988957"/>
            <a:ext cx="9603275" cy="3450613"/>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
                <a:srgbClr val="B71E42"/>
              </a:buClr>
              <a:buSzPct val="100000"/>
              <a:buFont typeface="Arial" panose="020B0604020202020204" pitchFamily="34" charset="0"/>
              <a:buNone/>
              <a:tabLst/>
              <a:defRPr/>
            </a:pPr>
            <a:endParaRPr kumimoji="0" lang="en-US" sz="1800" b="0" i="0" u="none" strike="noStrike" kern="1200" cap="none" spc="0" normalizeH="0" baseline="0" noProof="0">
              <a:ln>
                <a:noFill/>
              </a:ln>
              <a:solidFill>
                <a:srgbClr val="000000"/>
              </a:solidFill>
              <a:effectLst/>
              <a:uLnTx/>
              <a:uFillTx/>
              <a:latin typeface="Gill Sans MT" panose="020B0502020104020203"/>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20000"/>
              </a:lnSpc>
              <a:spcBef>
                <a:spcPts val="1000"/>
              </a:spcBef>
              <a:spcAft>
                <a:spcPts val="0"/>
              </a:spcAft>
              <a:buClr>
                <a:srgbClr val="B71E42"/>
              </a:buClr>
              <a:buSzPct val="100000"/>
              <a:buFont typeface="Arial" panose="020B0604020202020204" pitchFamily="34" charset="0"/>
              <a:buNone/>
              <a:tabLst/>
              <a:defRPr/>
            </a:pPr>
            <a:endParaRPr kumimoji="0" lang="en-US" sz="1800" b="0" i="0" u="none" strike="noStrike" kern="1200" cap="none" spc="0" normalizeH="0" baseline="0" noProof="0">
              <a:ln>
                <a:noFill/>
              </a:ln>
              <a:solidFill>
                <a:srgbClr val="000000"/>
              </a:solidFill>
              <a:effectLst/>
              <a:uLnTx/>
              <a:uFillTx/>
              <a:latin typeface="Gill Sans MT" panose="020B0502020104020203"/>
              <a:ea typeface="Tahoma" panose="020B0604030504040204" pitchFamily="34" charset="0"/>
              <a:cs typeface="Tahoma" panose="020B0604030504040204" pitchFamily="34" charset="0"/>
            </a:endParaRPr>
          </a:p>
        </p:txBody>
      </p:sp>
      <p:sp>
        <p:nvSpPr>
          <p:cNvPr id="8" name="Slide Number Placeholder 5">
            <a:extLst>
              <a:ext uri="{FF2B5EF4-FFF2-40B4-BE49-F238E27FC236}">
                <a16:creationId xmlns:a16="http://schemas.microsoft.com/office/drawing/2014/main" id="{1651EC55-37AA-43AC-AD22-CD88E9B13013}"/>
              </a:ext>
            </a:extLst>
          </p:cNvPr>
          <p:cNvSpPr txBox="1">
            <a:spLocks/>
          </p:cNvSpPr>
          <p:nvPr/>
        </p:nvSpPr>
        <p:spPr>
          <a:xfrm>
            <a:off x="11367083" y="6472199"/>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0"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4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6" name="Footer Placeholder 4">
            <a:extLst>
              <a:ext uri="{FF2B5EF4-FFF2-40B4-BE49-F238E27FC236}">
                <a16:creationId xmlns:a16="http://schemas.microsoft.com/office/drawing/2014/main" id="{C8D2E2C0-BDCF-CCFF-26AF-36E341CD9BBF}"/>
              </a:ext>
            </a:extLst>
          </p:cNvPr>
          <p:cNvSpPr txBox="1">
            <a:spLocks/>
          </p:cNvSpPr>
          <p:nvPr/>
        </p:nvSpPr>
        <p:spPr>
          <a:xfrm>
            <a:off x="632826" y="6317598"/>
            <a:ext cx="3835155"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pic>
        <p:nvPicPr>
          <p:cNvPr id="10" name="Picture 9" descr="A close up of a logo&#10;&#10;AI-generated content may be incorrect.">
            <a:extLst>
              <a:ext uri="{FF2B5EF4-FFF2-40B4-BE49-F238E27FC236}">
                <a16:creationId xmlns:a16="http://schemas.microsoft.com/office/drawing/2014/main" id="{F5F3E073-50C7-5751-EEA4-36D6D20F34C4}"/>
              </a:ext>
            </a:extLst>
          </p:cNvPr>
          <p:cNvPicPr>
            <a:picLocks noChangeAspect="1"/>
          </p:cNvPicPr>
          <p:nvPr/>
        </p:nvPicPr>
        <p:blipFill>
          <a:blip r:embed="rId3"/>
          <a:stretch>
            <a:fillRect/>
          </a:stretch>
        </p:blipFill>
        <p:spPr>
          <a:xfrm>
            <a:off x="8837011" y="165400"/>
            <a:ext cx="2714625" cy="1388539"/>
          </a:xfrm>
          <a:prstGeom prst="rect">
            <a:avLst/>
          </a:prstGeom>
        </p:spPr>
      </p:pic>
    </p:spTree>
    <p:extLst>
      <p:ext uri="{BB962C8B-B14F-4D97-AF65-F5344CB8AC3E}">
        <p14:creationId xmlns:p14="http://schemas.microsoft.com/office/powerpoint/2010/main" val="36986445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9CD3E-5E33-4EB5-A2CE-C636605E633F}"/>
              </a:ext>
            </a:extLst>
          </p:cNvPr>
          <p:cNvSpPr>
            <a:spLocks noGrp="1"/>
          </p:cNvSpPr>
          <p:nvPr>
            <p:ph type="title"/>
          </p:nvPr>
        </p:nvSpPr>
        <p:spPr/>
        <p:txBody>
          <a:bodyPr/>
          <a:lstStyle/>
          <a:p>
            <a:r>
              <a:rPr lang="en-US" b="1" cap="small"/>
              <a:t>Ambulatory Updates</a:t>
            </a:r>
          </a:p>
        </p:txBody>
      </p:sp>
      <p:sp>
        <p:nvSpPr>
          <p:cNvPr id="3" name="Content Placeholder 2"/>
          <p:cNvSpPr>
            <a:spLocks noGrp="1"/>
          </p:cNvSpPr>
          <p:nvPr>
            <p:ph sz="half" idx="1"/>
          </p:nvPr>
        </p:nvSpPr>
        <p:spPr>
          <a:xfrm>
            <a:off x="1255016" y="2276527"/>
            <a:ext cx="4532153" cy="3448595"/>
          </a:xfrm>
        </p:spPr>
        <p:txBody>
          <a:bodyPr>
            <a:normAutofit fontScale="92500" lnSpcReduction="10000"/>
          </a:bodyPr>
          <a:lstStyle/>
          <a:p>
            <a:pPr marL="0" indent="0">
              <a:buNone/>
            </a:pPr>
            <a:r>
              <a:rPr lang="en-US" sz="1900"/>
              <a:t>Bellin Surgery and Specialty Center now houses the following outpatient specialties:</a:t>
            </a:r>
          </a:p>
          <a:p>
            <a:pPr lvl="1"/>
            <a:r>
              <a:rPr lang="en-US" sz="1700"/>
              <a:t>Asthma and Allergy</a:t>
            </a:r>
          </a:p>
          <a:p>
            <a:pPr lvl="1"/>
            <a:r>
              <a:rPr lang="en-US" sz="1700"/>
              <a:t>ENT</a:t>
            </a:r>
          </a:p>
          <a:p>
            <a:pPr lvl="1"/>
            <a:r>
              <a:rPr lang="en-US" sz="1700"/>
              <a:t>Gastroenterology</a:t>
            </a:r>
          </a:p>
          <a:p>
            <a:pPr lvl="1"/>
            <a:r>
              <a:rPr lang="en-US" sz="1700"/>
              <a:t>Neuropsychology</a:t>
            </a:r>
          </a:p>
          <a:p>
            <a:pPr lvl="1"/>
            <a:r>
              <a:rPr lang="en-US" sz="1700"/>
              <a:t>Podiatry</a:t>
            </a:r>
          </a:p>
          <a:p>
            <a:pPr lvl="1"/>
            <a:r>
              <a:rPr lang="en-US" sz="1700"/>
              <a:t>Rheumatology</a:t>
            </a:r>
          </a:p>
          <a:p>
            <a:pPr lvl="1"/>
            <a:r>
              <a:rPr lang="en-US" sz="1700"/>
              <a:t>Prepare</a:t>
            </a:r>
          </a:p>
          <a:p>
            <a:pPr lvl="1"/>
            <a:r>
              <a:rPr lang="en-US" sz="1700"/>
              <a:t>Orthopedic</a:t>
            </a:r>
          </a:p>
        </p:txBody>
      </p:sp>
      <p:sp>
        <p:nvSpPr>
          <p:cNvPr id="9" name="Content Placeholder 2">
            <a:extLst>
              <a:ext uri="{FF2B5EF4-FFF2-40B4-BE49-F238E27FC236}">
                <a16:creationId xmlns:a16="http://schemas.microsoft.com/office/drawing/2014/main" id="{D9F94DAF-59B9-4983-AACC-5F7625447BCF}"/>
              </a:ext>
            </a:extLst>
          </p:cNvPr>
          <p:cNvSpPr txBox="1">
            <a:spLocks/>
          </p:cNvSpPr>
          <p:nvPr/>
        </p:nvSpPr>
        <p:spPr>
          <a:xfrm>
            <a:off x="1451578" y="2014890"/>
            <a:ext cx="9689002" cy="3450613"/>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
                <a:srgbClr val="B71E42"/>
              </a:buClr>
              <a:buSzPct val="100000"/>
              <a:buNone/>
              <a:tabLst/>
              <a:defRPr/>
            </a:pPr>
            <a:endParaRPr kumimoji="0" lang="en-US" sz="20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8" name="Slide Number Placeholder 5">
            <a:extLst>
              <a:ext uri="{FF2B5EF4-FFF2-40B4-BE49-F238E27FC236}">
                <a16:creationId xmlns:a16="http://schemas.microsoft.com/office/drawing/2014/main" id="{FE6D3F9F-AEC3-489A-A6AA-3A77CF669160}"/>
              </a:ext>
            </a:extLst>
          </p:cNvPr>
          <p:cNvSpPr txBox="1">
            <a:spLocks/>
          </p:cNvSpPr>
          <p:nvPr/>
        </p:nvSpPr>
        <p:spPr>
          <a:xfrm>
            <a:off x="11367083" y="6472199"/>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0"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4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5" name="Footer Placeholder 4">
            <a:extLst>
              <a:ext uri="{FF2B5EF4-FFF2-40B4-BE49-F238E27FC236}">
                <a16:creationId xmlns:a16="http://schemas.microsoft.com/office/drawing/2014/main" id="{5D91C4E9-B9A8-CB60-B7DD-2D0F85087203}"/>
              </a:ext>
            </a:extLst>
          </p:cNvPr>
          <p:cNvSpPr txBox="1">
            <a:spLocks/>
          </p:cNvSpPr>
          <p:nvPr/>
        </p:nvSpPr>
        <p:spPr>
          <a:xfrm>
            <a:off x="354830" y="6324639"/>
            <a:ext cx="3835155"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pic>
        <p:nvPicPr>
          <p:cNvPr id="6" name="Picture 5" descr="A close up of a logo&#10;&#10;AI-generated content may be incorrect.">
            <a:extLst>
              <a:ext uri="{FF2B5EF4-FFF2-40B4-BE49-F238E27FC236}">
                <a16:creationId xmlns:a16="http://schemas.microsoft.com/office/drawing/2014/main" id="{05D93FC4-A97A-9D04-2905-FA631BEC124D}"/>
              </a:ext>
            </a:extLst>
          </p:cNvPr>
          <p:cNvPicPr>
            <a:picLocks noChangeAspect="1"/>
          </p:cNvPicPr>
          <p:nvPr/>
        </p:nvPicPr>
        <p:blipFill>
          <a:blip r:embed="rId3"/>
          <a:stretch>
            <a:fillRect/>
          </a:stretch>
        </p:blipFill>
        <p:spPr>
          <a:xfrm>
            <a:off x="9134061" y="165400"/>
            <a:ext cx="2417575" cy="1227097"/>
          </a:xfrm>
          <a:prstGeom prst="rect">
            <a:avLst/>
          </a:prstGeom>
        </p:spPr>
      </p:pic>
      <p:pic>
        <p:nvPicPr>
          <p:cNvPr id="10" name="Picture 9">
            <a:extLst>
              <a:ext uri="{FF2B5EF4-FFF2-40B4-BE49-F238E27FC236}">
                <a16:creationId xmlns:a16="http://schemas.microsoft.com/office/drawing/2014/main" id="{E09E1E4E-13EA-C962-7898-DAC351CFAF48}"/>
              </a:ext>
            </a:extLst>
          </p:cNvPr>
          <p:cNvPicPr>
            <a:picLocks noChangeAspect="1"/>
          </p:cNvPicPr>
          <p:nvPr/>
        </p:nvPicPr>
        <p:blipFill>
          <a:blip r:embed="rId4"/>
          <a:stretch>
            <a:fillRect/>
          </a:stretch>
        </p:blipFill>
        <p:spPr>
          <a:xfrm>
            <a:off x="5787169" y="2129843"/>
            <a:ext cx="6099683" cy="3595279"/>
          </a:xfrm>
          <a:prstGeom prst="rect">
            <a:avLst/>
          </a:prstGeom>
        </p:spPr>
      </p:pic>
    </p:spTree>
    <p:extLst>
      <p:ext uri="{BB962C8B-B14F-4D97-AF65-F5344CB8AC3E}">
        <p14:creationId xmlns:p14="http://schemas.microsoft.com/office/powerpoint/2010/main" val="26826066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54F7C-67AE-1AB9-AA18-849652551BCE}"/>
              </a:ext>
            </a:extLst>
          </p:cNvPr>
          <p:cNvSpPr>
            <a:spLocks noGrp="1"/>
          </p:cNvSpPr>
          <p:nvPr>
            <p:ph type="title"/>
          </p:nvPr>
        </p:nvSpPr>
        <p:spPr/>
        <p:txBody>
          <a:bodyPr/>
          <a:lstStyle/>
          <a:p>
            <a:r>
              <a:rPr lang="en-US" b="1" cap="small"/>
              <a:t>Ambulatory Updates</a:t>
            </a:r>
            <a:endParaRPr lang="en-US"/>
          </a:p>
        </p:txBody>
      </p:sp>
      <p:sp>
        <p:nvSpPr>
          <p:cNvPr id="5" name="Content Placeholder 4">
            <a:extLst>
              <a:ext uri="{FF2B5EF4-FFF2-40B4-BE49-F238E27FC236}">
                <a16:creationId xmlns:a16="http://schemas.microsoft.com/office/drawing/2014/main" id="{F986E15F-B65D-2A07-6D98-CAD9AF0CCA3F}"/>
              </a:ext>
            </a:extLst>
          </p:cNvPr>
          <p:cNvSpPr>
            <a:spLocks noGrp="1"/>
          </p:cNvSpPr>
          <p:nvPr>
            <p:ph idx="1"/>
          </p:nvPr>
        </p:nvSpPr>
        <p:spPr>
          <a:xfrm>
            <a:off x="295275" y="1853754"/>
            <a:ext cx="5600559" cy="4842268"/>
          </a:xfrm>
        </p:spPr>
        <p:txBody>
          <a:bodyPr/>
          <a:lstStyle/>
          <a:p>
            <a:pPr marL="0" indent="0">
              <a:buNone/>
            </a:pPr>
            <a:r>
              <a:rPr lang="en-US"/>
              <a:t>Emplify by Bellin Children &amp; Adolescent Center</a:t>
            </a:r>
          </a:p>
          <a:p>
            <a:pPr fontAlgn="base"/>
            <a:r>
              <a:rPr lang="en-US">
                <a:hlinkClick r:id="rId2"/>
              </a:rPr>
              <a:t>2550 S. Ashland Ave. Ashwaubenon, WI 54304</a:t>
            </a:r>
          </a:p>
          <a:p>
            <a:pPr fontAlgn="base"/>
            <a:r>
              <a:rPr lang="en-US"/>
              <a:t>Open House: Aug 20th | 4:00 PM - 7:00 PM</a:t>
            </a:r>
          </a:p>
          <a:p>
            <a:pPr fontAlgn="base"/>
            <a:r>
              <a:rPr lang="en-US"/>
              <a:t>Building will house: </a:t>
            </a:r>
          </a:p>
          <a:p>
            <a:pPr lvl="1" fontAlgn="base"/>
            <a:r>
              <a:rPr lang="en-US" sz="1600"/>
              <a:t>Emplify primary care and specialty providers</a:t>
            </a:r>
          </a:p>
          <a:p>
            <a:pPr lvl="2" fontAlgn="base"/>
            <a:r>
              <a:rPr lang="en-US"/>
              <a:t>ENT</a:t>
            </a:r>
          </a:p>
          <a:p>
            <a:pPr lvl="2" fontAlgn="base"/>
            <a:r>
              <a:rPr lang="en-US"/>
              <a:t>Behavioral Health</a:t>
            </a:r>
          </a:p>
          <a:p>
            <a:pPr lvl="2" fontAlgn="base"/>
            <a:r>
              <a:rPr lang="en-US"/>
              <a:t>Adolescent Care</a:t>
            </a:r>
          </a:p>
          <a:p>
            <a:pPr lvl="2" fontAlgn="base"/>
            <a:r>
              <a:rPr lang="en-US"/>
              <a:t>Pediatrics</a:t>
            </a:r>
          </a:p>
          <a:p>
            <a:pPr lvl="1" fontAlgn="base"/>
            <a:r>
              <a:rPr lang="en-US" sz="1600"/>
              <a:t>Children’s Hospital of Wisconsin specialists as part of the “Connected for Kids” partnership</a:t>
            </a:r>
          </a:p>
        </p:txBody>
      </p:sp>
      <p:pic>
        <p:nvPicPr>
          <p:cNvPr id="6" name="Picture 5">
            <a:extLst>
              <a:ext uri="{FF2B5EF4-FFF2-40B4-BE49-F238E27FC236}">
                <a16:creationId xmlns:a16="http://schemas.microsoft.com/office/drawing/2014/main" id="{16AF47E7-9EF3-F81E-81F1-225CB531E5FE}"/>
              </a:ext>
            </a:extLst>
          </p:cNvPr>
          <p:cNvPicPr>
            <a:picLocks noChangeAspect="1"/>
          </p:cNvPicPr>
          <p:nvPr/>
        </p:nvPicPr>
        <p:blipFill>
          <a:blip r:embed="rId3"/>
          <a:stretch>
            <a:fillRect/>
          </a:stretch>
        </p:blipFill>
        <p:spPr>
          <a:xfrm>
            <a:off x="5895834" y="2288687"/>
            <a:ext cx="6083070" cy="3416077"/>
          </a:xfrm>
          <a:prstGeom prst="rect">
            <a:avLst/>
          </a:prstGeom>
        </p:spPr>
      </p:pic>
      <p:pic>
        <p:nvPicPr>
          <p:cNvPr id="3" name="Picture 2">
            <a:extLst>
              <a:ext uri="{FF2B5EF4-FFF2-40B4-BE49-F238E27FC236}">
                <a16:creationId xmlns:a16="http://schemas.microsoft.com/office/drawing/2014/main" id="{472EBC14-7558-4F77-9B34-1476FE43382E}"/>
              </a:ext>
            </a:extLst>
          </p:cNvPr>
          <p:cNvPicPr>
            <a:picLocks noChangeAspect="1"/>
          </p:cNvPicPr>
          <p:nvPr/>
        </p:nvPicPr>
        <p:blipFill>
          <a:blip r:embed="rId4"/>
          <a:stretch>
            <a:fillRect/>
          </a:stretch>
        </p:blipFill>
        <p:spPr>
          <a:xfrm>
            <a:off x="8578097" y="191212"/>
            <a:ext cx="2712955" cy="1438781"/>
          </a:xfrm>
          <a:prstGeom prst="rect">
            <a:avLst/>
          </a:prstGeom>
        </p:spPr>
      </p:pic>
    </p:spTree>
    <p:extLst>
      <p:ext uri="{BB962C8B-B14F-4D97-AF65-F5344CB8AC3E}">
        <p14:creationId xmlns:p14="http://schemas.microsoft.com/office/powerpoint/2010/main" val="4721686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9CD3E-5E33-4EB5-A2CE-C636605E633F}"/>
              </a:ext>
            </a:extLst>
          </p:cNvPr>
          <p:cNvSpPr>
            <a:spLocks noGrp="1"/>
          </p:cNvSpPr>
          <p:nvPr>
            <p:ph type="title"/>
          </p:nvPr>
        </p:nvSpPr>
        <p:spPr>
          <a:xfrm>
            <a:off x="1365853" y="1283914"/>
            <a:ext cx="9603275" cy="1049235"/>
          </a:xfrm>
        </p:spPr>
        <p:txBody>
          <a:bodyPr/>
          <a:lstStyle/>
          <a:p>
            <a:r>
              <a:rPr lang="en-US" b="1" cap="small"/>
              <a:t>Ambulatory Updates</a:t>
            </a:r>
          </a:p>
        </p:txBody>
      </p:sp>
      <p:sp>
        <p:nvSpPr>
          <p:cNvPr id="3" name="Content Placeholder 2"/>
          <p:cNvSpPr>
            <a:spLocks noGrp="1"/>
          </p:cNvSpPr>
          <p:nvPr>
            <p:ph idx="1"/>
          </p:nvPr>
        </p:nvSpPr>
        <p:spPr>
          <a:xfrm>
            <a:off x="1451579" y="2015732"/>
            <a:ext cx="9603275" cy="4759463"/>
          </a:xfrm>
        </p:spPr>
        <p:txBody>
          <a:bodyPr>
            <a:normAutofit/>
          </a:bodyPr>
          <a:lstStyle/>
          <a:p>
            <a:r>
              <a:rPr lang="en-US" sz="1900"/>
              <a:t>Technology:</a:t>
            </a:r>
          </a:p>
          <a:p>
            <a:pPr lvl="1"/>
            <a:r>
              <a:rPr lang="en-US" sz="1700"/>
              <a:t>Glooko remote patient monitoring for diabetic patients</a:t>
            </a:r>
          </a:p>
          <a:p>
            <a:pPr lvl="2"/>
            <a:r>
              <a:rPr lang="en-US" sz="1500"/>
              <a:t>New technology to allow for closer monitoring of diabetic patients, now available in primary care, Generations (OB/GYN), maternal fetal medicine, and Endocrinology</a:t>
            </a:r>
          </a:p>
          <a:p>
            <a:pPr lvl="1"/>
            <a:r>
              <a:rPr lang="en-US" sz="1900"/>
              <a:t>Project Fusion</a:t>
            </a:r>
          </a:p>
          <a:p>
            <a:pPr lvl="2"/>
            <a:r>
              <a:rPr lang="en-US" sz="1700"/>
              <a:t>Emplify (Bellin + Gundersen) is moving to one platform for Epic</a:t>
            </a:r>
          </a:p>
          <a:p>
            <a:pPr lvl="2"/>
            <a:r>
              <a:rPr lang="en-US" sz="1700"/>
              <a:t>Student Epic (OUTPATIENT CLINIC ONLY) cosigning will look a little different for students and preceptors in the outpatient clinic settings</a:t>
            </a:r>
          </a:p>
          <a:p>
            <a:pPr lvl="2"/>
            <a:r>
              <a:rPr lang="en-US" sz="1700"/>
              <a:t>There will probably be a change in flowsheet cosigning. MAR cosigns should look the same</a:t>
            </a:r>
          </a:p>
          <a:p>
            <a:pPr lvl="2"/>
            <a:r>
              <a:rPr lang="en-US" sz="1700"/>
              <a:t>Final build on this is not yet complete but we will communicate changes once it is completed</a:t>
            </a:r>
          </a:p>
          <a:p>
            <a:pPr lvl="2"/>
            <a:endParaRPr lang="en-US" sz="1700"/>
          </a:p>
          <a:p>
            <a:pPr lvl="1"/>
            <a:endParaRPr lang="en-US" sz="1700"/>
          </a:p>
          <a:p>
            <a:pPr lvl="1"/>
            <a:endParaRPr lang="en-US" sz="1700"/>
          </a:p>
          <a:p>
            <a:endParaRPr lang="en-US" sz="1900"/>
          </a:p>
        </p:txBody>
      </p:sp>
      <p:sp>
        <p:nvSpPr>
          <p:cNvPr id="9" name="Content Placeholder 2">
            <a:extLst>
              <a:ext uri="{FF2B5EF4-FFF2-40B4-BE49-F238E27FC236}">
                <a16:creationId xmlns:a16="http://schemas.microsoft.com/office/drawing/2014/main" id="{D9F94DAF-59B9-4983-AACC-5F7625447BCF}"/>
              </a:ext>
            </a:extLst>
          </p:cNvPr>
          <p:cNvSpPr txBox="1">
            <a:spLocks/>
          </p:cNvSpPr>
          <p:nvPr/>
        </p:nvSpPr>
        <p:spPr>
          <a:xfrm>
            <a:off x="1451578" y="2014890"/>
            <a:ext cx="9689002" cy="3450613"/>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
                <a:srgbClr val="B71E42"/>
              </a:buClr>
              <a:buSzPct val="100000"/>
              <a:buNone/>
              <a:tabLst/>
              <a:defRPr/>
            </a:pPr>
            <a:endParaRPr kumimoji="0" lang="en-US" sz="20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8" name="Slide Number Placeholder 5">
            <a:extLst>
              <a:ext uri="{FF2B5EF4-FFF2-40B4-BE49-F238E27FC236}">
                <a16:creationId xmlns:a16="http://schemas.microsoft.com/office/drawing/2014/main" id="{FE6D3F9F-AEC3-489A-A6AA-3A77CF669160}"/>
              </a:ext>
            </a:extLst>
          </p:cNvPr>
          <p:cNvSpPr txBox="1">
            <a:spLocks/>
          </p:cNvSpPr>
          <p:nvPr/>
        </p:nvSpPr>
        <p:spPr>
          <a:xfrm>
            <a:off x="11367083" y="6472199"/>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0"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4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5" name="Footer Placeholder 4">
            <a:extLst>
              <a:ext uri="{FF2B5EF4-FFF2-40B4-BE49-F238E27FC236}">
                <a16:creationId xmlns:a16="http://schemas.microsoft.com/office/drawing/2014/main" id="{5D91C4E9-B9A8-CB60-B7DD-2D0F85087203}"/>
              </a:ext>
            </a:extLst>
          </p:cNvPr>
          <p:cNvSpPr txBox="1">
            <a:spLocks/>
          </p:cNvSpPr>
          <p:nvPr/>
        </p:nvSpPr>
        <p:spPr>
          <a:xfrm>
            <a:off x="354830" y="6324639"/>
            <a:ext cx="3835155"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pic>
        <p:nvPicPr>
          <p:cNvPr id="6" name="Picture 5" descr="A close up of a logo&#10;&#10;AI-generated content may be incorrect.">
            <a:extLst>
              <a:ext uri="{FF2B5EF4-FFF2-40B4-BE49-F238E27FC236}">
                <a16:creationId xmlns:a16="http://schemas.microsoft.com/office/drawing/2014/main" id="{005F5B69-BBF9-FED6-B825-6446BD98A883}"/>
              </a:ext>
            </a:extLst>
          </p:cNvPr>
          <p:cNvPicPr>
            <a:picLocks noChangeAspect="1"/>
          </p:cNvPicPr>
          <p:nvPr/>
        </p:nvPicPr>
        <p:blipFill>
          <a:blip r:embed="rId3"/>
          <a:stretch>
            <a:fillRect/>
          </a:stretch>
        </p:blipFill>
        <p:spPr>
          <a:xfrm>
            <a:off x="8837011" y="165400"/>
            <a:ext cx="2714625" cy="1465437"/>
          </a:xfrm>
          <a:prstGeom prst="rect">
            <a:avLst/>
          </a:prstGeom>
        </p:spPr>
      </p:pic>
    </p:spTree>
    <p:extLst>
      <p:ext uri="{BB962C8B-B14F-4D97-AF65-F5344CB8AC3E}">
        <p14:creationId xmlns:p14="http://schemas.microsoft.com/office/powerpoint/2010/main" val="24529192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579" y="1212903"/>
            <a:ext cx="9603275" cy="640851"/>
          </a:xfrm>
        </p:spPr>
        <p:txBody>
          <a:bodyPr>
            <a:normAutofit fontScale="90000"/>
          </a:bodyPr>
          <a:lstStyle/>
          <a:p>
            <a:r>
              <a:rPr lang="en-US" b="1" cap="small"/>
              <a:t>Epic/Project Fusion Updates					</a:t>
            </a:r>
          </a:p>
        </p:txBody>
      </p:sp>
      <p:sp>
        <p:nvSpPr>
          <p:cNvPr id="8" name="Slide Number Placeholder 5">
            <a:extLst>
              <a:ext uri="{FF2B5EF4-FFF2-40B4-BE49-F238E27FC236}">
                <a16:creationId xmlns:a16="http://schemas.microsoft.com/office/drawing/2014/main" id="{1CDF9E54-991B-4B0B-8D78-1C65AFA12780}"/>
              </a:ext>
            </a:extLst>
          </p:cNvPr>
          <p:cNvSpPr txBox="1">
            <a:spLocks/>
          </p:cNvSpPr>
          <p:nvPr/>
        </p:nvSpPr>
        <p:spPr>
          <a:xfrm>
            <a:off x="11367083" y="6472199"/>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0"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4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5" name="Footer Placeholder 4">
            <a:extLst>
              <a:ext uri="{FF2B5EF4-FFF2-40B4-BE49-F238E27FC236}">
                <a16:creationId xmlns:a16="http://schemas.microsoft.com/office/drawing/2014/main" id="{A0D2DFB6-71EE-BC44-A873-1E1A6023DB56}"/>
              </a:ext>
            </a:extLst>
          </p:cNvPr>
          <p:cNvSpPr txBox="1">
            <a:spLocks/>
          </p:cNvSpPr>
          <p:nvPr/>
        </p:nvSpPr>
        <p:spPr>
          <a:xfrm>
            <a:off x="588436" y="6472199"/>
            <a:ext cx="3835155"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sp>
        <p:nvSpPr>
          <p:cNvPr id="4" name="Content Placeholder 3"/>
          <p:cNvSpPr>
            <a:spLocks noGrp="1"/>
          </p:cNvSpPr>
          <p:nvPr>
            <p:ph idx="1"/>
          </p:nvPr>
        </p:nvSpPr>
        <p:spPr>
          <a:xfrm>
            <a:off x="364157" y="1890043"/>
            <a:ext cx="3496571" cy="3987904"/>
          </a:xfrm>
        </p:spPr>
        <p:txBody>
          <a:bodyPr>
            <a:normAutofit/>
          </a:bodyPr>
          <a:lstStyle/>
          <a:p>
            <a:pPr marL="0" indent="0">
              <a:buNone/>
            </a:pPr>
            <a:r>
              <a:rPr lang="en-US" sz="1600"/>
              <a:t>Finding Upgrade Documents on Julius Find and reference upgrade education any time by visiting the Controlled Documents page of Julius. </a:t>
            </a:r>
          </a:p>
          <a:p>
            <a:pPr marL="342900" indent="-342900">
              <a:buAutoNum type="alphaUcPeriod"/>
            </a:pPr>
            <a:r>
              <a:rPr lang="en-US" sz="1600"/>
              <a:t>Open Julius. </a:t>
            </a:r>
          </a:p>
          <a:p>
            <a:pPr marL="342900" indent="-342900">
              <a:buAutoNum type="alphaUcPeriod"/>
            </a:pPr>
            <a:r>
              <a:rPr lang="en-US" sz="1600"/>
              <a:t>Select the Controlled Documents tab. </a:t>
            </a:r>
          </a:p>
          <a:p>
            <a:pPr marL="342900" indent="-342900">
              <a:buAutoNum type="alphaUcPeriod"/>
            </a:pPr>
            <a:r>
              <a:rPr lang="en-US" sz="1600"/>
              <a:t>Select Tips and Tricks on the left side</a:t>
            </a:r>
          </a:p>
          <a:p>
            <a:pPr marL="342900" indent="-342900">
              <a:buAutoNum type="alphaUcPeriod"/>
            </a:pPr>
            <a:r>
              <a:rPr lang="en-US" sz="1600"/>
              <a:t>Project Fusion Learning Pathway</a:t>
            </a:r>
          </a:p>
        </p:txBody>
      </p:sp>
      <p:pic>
        <p:nvPicPr>
          <p:cNvPr id="6" name="Picture 5" descr="A close up of a logo&#10;&#10;AI-generated content may be incorrect.">
            <a:extLst>
              <a:ext uri="{FF2B5EF4-FFF2-40B4-BE49-F238E27FC236}">
                <a16:creationId xmlns:a16="http://schemas.microsoft.com/office/drawing/2014/main" id="{A0804907-FD9C-C241-66E9-E3281526C7FE}"/>
              </a:ext>
            </a:extLst>
          </p:cNvPr>
          <p:cNvPicPr>
            <a:picLocks noChangeAspect="1"/>
          </p:cNvPicPr>
          <p:nvPr/>
        </p:nvPicPr>
        <p:blipFill>
          <a:blip r:embed="rId3"/>
          <a:stretch>
            <a:fillRect/>
          </a:stretch>
        </p:blipFill>
        <p:spPr>
          <a:xfrm>
            <a:off x="8837011" y="165400"/>
            <a:ext cx="2714625" cy="1375895"/>
          </a:xfrm>
          <a:prstGeom prst="rect">
            <a:avLst/>
          </a:prstGeom>
        </p:spPr>
      </p:pic>
      <p:pic>
        <p:nvPicPr>
          <p:cNvPr id="3" name="Picture 2">
            <a:extLst>
              <a:ext uri="{FF2B5EF4-FFF2-40B4-BE49-F238E27FC236}">
                <a16:creationId xmlns:a16="http://schemas.microsoft.com/office/drawing/2014/main" id="{EF0C6A9C-617F-7269-EC39-0BAE8689C95B}"/>
              </a:ext>
            </a:extLst>
          </p:cNvPr>
          <p:cNvPicPr>
            <a:picLocks noChangeAspect="1"/>
          </p:cNvPicPr>
          <p:nvPr/>
        </p:nvPicPr>
        <p:blipFill>
          <a:blip r:embed="rId4"/>
          <a:stretch>
            <a:fillRect/>
          </a:stretch>
        </p:blipFill>
        <p:spPr>
          <a:xfrm>
            <a:off x="4023288" y="1978739"/>
            <a:ext cx="6066046" cy="701101"/>
          </a:xfrm>
          <a:prstGeom prst="rect">
            <a:avLst/>
          </a:prstGeom>
        </p:spPr>
      </p:pic>
      <p:pic>
        <p:nvPicPr>
          <p:cNvPr id="7" name="Picture 6">
            <a:extLst>
              <a:ext uri="{FF2B5EF4-FFF2-40B4-BE49-F238E27FC236}">
                <a16:creationId xmlns:a16="http://schemas.microsoft.com/office/drawing/2014/main" id="{1CB6E222-F890-99C9-7CE1-66A20C8F5F2B}"/>
              </a:ext>
            </a:extLst>
          </p:cNvPr>
          <p:cNvPicPr>
            <a:picLocks noChangeAspect="1"/>
          </p:cNvPicPr>
          <p:nvPr/>
        </p:nvPicPr>
        <p:blipFill>
          <a:blip r:embed="rId5"/>
          <a:stretch>
            <a:fillRect/>
          </a:stretch>
        </p:blipFill>
        <p:spPr>
          <a:xfrm>
            <a:off x="3860728" y="2804826"/>
            <a:ext cx="1457070" cy="2572735"/>
          </a:xfrm>
          <a:prstGeom prst="rect">
            <a:avLst/>
          </a:prstGeom>
        </p:spPr>
      </p:pic>
      <p:pic>
        <p:nvPicPr>
          <p:cNvPr id="9" name="Picture 8">
            <a:extLst>
              <a:ext uri="{FF2B5EF4-FFF2-40B4-BE49-F238E27FC236}">
                <a16:creationId xmlns:a16="http://schemas.microsoft.com/office/drawing/2014/main" id="{C39B8C4F-9A27-DA3A-0B4F-0797DCD4C1AD}"/>
              </a:ext>
            </a:extLst>
          </p:cNvPr>
          <p:cNvPicPr>
            <a:picLocks noChangeAspect="1"/>
          </p:cNvPicPr>
          <p:nvPr/>
        </p:nvPicPr>
        <p:blipFill>
          <a:blip r:embed="rId6"/>
          <a:stretch>
            <a:fillRect/>
          </a:stretch>
        </p:blipFill>
        <p:spPr>
          <a:xfrm>
            <a:off x="5512480" y="3117284"/>
            <a:ext cx="5770732" cy="2260277"/>
          </a:xfrm>
          <a:prstGeom prst="rect">
            <a:avLst/>
          </a:prstGeom>
        </p:spPr>
      </p:pic>
    </p:spTree>
    <p:extLst>
      <p:ext uri="{BB962C8B-B14F-4D97-AF65-F5344CB8AC3E}">
        <p14:creationId xmlns:p14="http://schemas.microsoft.com/office/powerpoint/2010/main" val="37371409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A51281-E852-8928-7AC6-B490C516E2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933B70-9A86-8E52-2DF3-E24730336099}"/>
              </a:ext>
            </a:extLst>
          </p:cNvPr>
          <p:cNvSpPr>
            <a:spLocks noGrp="1"/>
          </p:cNvSpPr>
          <p:nvPr>
            <p:ph type="title"/>
          </p:nvPr>
        </p:nvSpPr>
        <p:spPr>
          <a:xfrm>
            <a:off x="1449217" y="804889"/>
            <a:ext cx="9605635" cy="613541"/>
          </a:xfrm>
        </p:spPr>
        <p:txBody>
          <a:bodyPr>
            <a:normAutofit fontScale="90000"/>
          </a:bodyPr>
          <a:lstStyle/>
          <a:p>
            <a:r>
              <a:rPr lang="en-US" b="1" cap="small"/>
              <a:t>Epic/Project Fusion Updates</a:t>
            </a:r>
            <a:br>
              <a:rPr lang="en-US" b="1" cap="small"/>
            </a:br>
            <a:endParaRPr lang="en-US" b="1" cap="small"/>
          </a:p>
        </p:txBody>
      </p:sp>
      <p:sp>
        <p:nvSpPr>
          <p:cNvPr id="3" name="Content Placeholder 2">
            <a:extLst>
              <a:ext uri="{FF2B5EF4-FFF2-40B4-BE49-F238E27FC236}">
                <a16:creationId xmlns:a16="http://schemas.microsoft.com/office/drawing/2014/main" id="{6E843348-FCF9-4201-6730-90FAE78B0634}"/>
              </a:ext>
            </a:extLst>
          </p:cNvPr>
          <p:cNvSpPr>
            <a:spLocks noGrp="1"/>
          </p:cNvSpPr>
          <p:nvPr>
            <p:ph sz="half" idx="1"/>
          </p:nvPr>
        </p:nvSpPr>
        <p:spPr>
          <a:xfrm>
            <a:off x="1447330" y="1418430"/>
            <a:ext cx="9497190" cy="4397908"/>
          </a:xfrm>
        </p:spPr>
        <p:txBody>
          <a:bodyPr>
            <a:normAutofit lnSpcReduction="10000"/>
          </a:bodyPr>
          <a:lstStyle/>
          <a:p>
            <a:pPr marL="0" indent="0">
              <a:buNone/>
            </a:pPr>
            <a:r>
              <a:rPr lang="en-US" sz="2200"/>
              <a:t>New Terms</a:t>
            </a:r>
          </a:p>
          <a:p>
            <a:pPr>
              <a:buFont typeface="Wingdings" panose="05000000000000000000" pitchFamily="2" charset="2"/>
              <a:buChar char="§"/>
            </a:pPr>
            <a:r>
              <a:rPr lang="en-US" sz="2400"/>
              <a:t>Clinician (MD, DO, PA, NP) </a:t>
            </a:r>
          </a:p>
          <a:p>
            <a:pPr>
              <a:buFont typeface="Wingdings" panose="05000000000000000000" pitchFamily="2" charset="2"/>
              <a:buChar char="§"/>
            </a:pPr>
            <a:r>
              <a:rPr lang="en-US" sz="2400"/>
              <a:t>Non-Clinician (Nursing, Pharmacy, Chaplin, Nutrition)</a:t>
            </a:r>
          </a:p>
          <a:p>
            <a:pPr>
              <a:buFont typeface="Wingdings" panose="05000000000000000000" pitchFamily="2" charset="2"/>
              <a:buChar char="§"/>
            </a:pPr>
            <a:r>
              <a:rPr lang="en-US" sz="2400"/>
              <a:t>Our Practice Advisory (OPA)- formerly BPA (best practice alert)</a:t>
            </a:r>
          </a:p>
          <a:p>
            <a:pPr>
              <a:buFont typeface="Wingdings" panose="05000000000000000000" pitchFamily="2" charset="2"/>
              <a:buChar char="§"/>
            </a:pPr>
            <a:r>
              <a:rPr lang="en-US" sz="2400"/>
              <a:t>Social Services- formerly Case Management</a:t>
            </a:r>
          </a:p>
          <a:p>
            <a:pPr>
              <a:buFont typeface="Wingdings" panose="05000000000000000000" pitchFamily="2" charset="2"/>
              <a:buChar char="§"/>
            </a:pPr>
            <a:r>
              <a:rPr lang="en-US" sz="2400"/>
              <a:t>Deterioration Index- formerly MEWS (modified early warning system)</a:t>
            </a:r>
          </a:p>
          <a:p>
            <a:pPr>
              <a:buFont typeface="Wingdings" panose="05000000000000000000" pitchFamily="2" charset="2"/>
              <a:buChar char="§"/>
            </a:pPr>
            <a:r>
              <a:rPr lang="en-US" sz="2400"/>
              <a:t>Advanced Care Planning (ACP)- formerly Advanced Directives</a:t>
            </a:r>
          </a:p>
          <a:p>
            <a:pPr>
              <a:buFont typeface="Wingdings" panose="05000000000000000000" pitchFamily="2" charset="2"/>
              <a:buChar char="§"/>
            </a:pPr>
            <a:r>
              <a:rPr lang="en-US" sz="2400"/>
              <a:t>Marcros- created and used to automate repetitive tasks to save time</a:t>
            </a:r>
          </a:p>
          <a:p>
            <a:pPr lvl="2"/>
            <a:endParaRPr lang="en-US" sz="2000"/>
          </a:p>
        </p:txBody>
      </p:sp>
      <p:sp>
        <p:nvSpPr>
          <p:cNvPr id="9" name="Content Placeholder 2">
            <a:extLst>
              <a:ext uri="{FF2B5EF4-FFF2-40B4-BE49-F238E27FC236}">
                <a16:creationId xmlns:a16="http://schemas.microsoft.com/office/drawing/2014/main" id="{C25CDDDB-7B59-50FE-C77C-D7FD5A39C30D}"/>
              </a:ext>
            </a:extLst>
          </p:cNvPr>
          <p:cNvSpPr txBox="1">
            <a:spLocks/>
          </p:cNvSpPr>
          <p:nvPr/>
        </p:nvSpPr>
        <p:spPr>
          <a:xfrm>
            <a:off x="1451578" y="1988957"/>
            <a:ext cx="9603275" cy="3450613"/>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
                <a:srgbClr val="B71E42"/>
              </a:buClr>
              <a:buSzPct val="100000"/>
              <a:buFont typeface="Arial" panose="020B0604020202020204" pitchFamily="34" charset="0"/>
              <a:buNone/>
              <a:tabLst/>
              <a:defRPr/>
            </a:pPr>
            <a:endParaRPr kumimoji="0" lang="en-US" sz="1800" b="0" i="0" u="none" strike="noStrike" kern="1200" cap="none" spc="0" normalizeH="0" baseline="0" noProof="0">
              <a:ln>
                <a:noFill/>
              </a:ln>
              <a:solidFill>
                <a:srgbClr val="000000"/>
              </a:solidFill>
              <a:effectLst/>
              <a:uLnTx/>
              <a:uFillTx/>
              <a:latin typeface="Gill Sans MT" panose="020B0502020104020203"/>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20000"/>
              </a:lnSpc>
              <a:spcBef>
                <a:spcPts val="1000"/>
              </a:spcBef>
              <a:spcAft>
                <a:spcPts val="0"/>
              </a:spcAft>
              <a:buClr>
                <a:srgbClr val="B71E42"/>
              </a:buClr>
              <a:buSzPct val="100000"/>
              <a:buFont typeface="Arial" panose="020B0604020202020204" pitchFamily="34" charset="0"/>
              <a:buNone/>
              <a:tabLst/>
              <a:defRPr/>
            </a:pPr>
            <a:endParaRPr kumimoji="0" lang="en-US" sz="1800" b="0" i="0" u="none" strike="noStrike" kern="1200" cap="none" spc="0" normalizeH="0" baseline="0" noProof="0">
              <a:ln>
                <a:noFill/>
              </a:ln>
              <a:solidFill>
                <a:srgbClr val="000000"/>
              </a:solidFill>
              <a:effectLst/>
              <a:uLnTx/>
              <a:uFillTx/>
              <a:latin typeface="Gill Sans MT" panose="020B0502020104020203"/>
              <a:ea typeface="Tahoma" panose="020B0604030504040204" pitchFamily="34" charset="0"/>
              <a:cs typeface="Tahoma" panose="020B0604030504040204" pitchFamily="34" charset="0"/>
            </a:endParaRPr>
          </a:p>
        </p:txBody>
      </p:sp>
      <p:sp>
        <p:nvSpPr>
          <p:cNvPr id="8" name="Slide Number Placeholder 5">
            <a:extLst>
              <a:ext uri="{FF2B5EF4-FFF2-40B4-BE49-F238E27FC236}">
                <a16:creationId xmlns:a16="http://schemas.microsoft.com/office/drawing/2014/main" id="{7ED9988D-CC44-D2B4-F5BA-D1C636D7ED5D}"/>
              </a:ext>
            </a:extLst>
          </p:cNvPr>
          <p:cNvSpPr txBox="1">
            <a:spLocks/>
          </p:cNvSpPr>
          <p:nvPr/>
        </p:nvSpPr>
        <p:spPr>
          <a:xfrm>
            <a:off x="11367083" y="6472199"/>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0"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4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6" name="Footer Placeholder 4">
            <a:extLst>
              <a:ext uri="{FF2B5EF4-FFF2-40B4-BE49-F238E27FC236}">
                <a16:creationId xmlns:a16="http://schemas.microsoft.com/office/drawing/2014/main" id="{DD949769-C805-9554-516C-1E9F8CB1470C}"/>
              </a:ext>
            </a:extLst>
          </p:cNvPr>
          <p:cNvSpPr txBox="1">
            <a:spLocks/>
          </p:cNvSpPr>
          <p:nvPr/>
        </p:nvSpPr>
        <p:spPr>
          <a:xfrm>
            <a:off x="632826" y="6317598"/>
            <a:ext cx="3835155"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pic>
        <p:nvPicPr>
          <p:cNvPr id="10" name="Picture 9" descr="A close up of a logo&#10;&#10;AI-generated content may be incorrect.">
            <a:extLst>
              <a:ext uri="{FF2B5EF4-FFF2-40B4-BE49-F238E27FC236}">
                <a16:creationId xmlns:a16="http://schemas.microsoft.com/office/drawing/2014/main" id="{6AF03AB2-224E-AB5E-C877-D32DE7E59D9B}"/>
              </a:ext>
            </a:extLst>
          </p:cNvPr>
          <p:cNvPicPr>
            <a:picLocks noChangeAspect="1"/>
          </p:cNvPicPr>
          <p:nvPr/>
        </p:nvPicPr>
        <p:blipFill>
          <a:blip r:embed="rId3"/>
          <a:stretch>
            <a:fillRect/>
          </a:stretch>
        </p:blipFill>
        <p:spPr>
          <a:xfrm>
            <a:off x="9023420" y="82805"/>
            <a:ext cx="2498071" cy="1253030"/>
          </a:xfrm>
          <a:prstGeom prst="rect">
            <a:avLst/>
          </a:prstGeom>
        </p:spPr>
      </p:pic>
    </p:spTree>
    <p:extLst>
      <p:ext uri="{BB962C8B-B14F-4D97-AF65-F5344CB8AC3E}">
        <p14:creationId xmlns:p14="http://schemas.microsoft.com/office/powerpoint/2010/main" val="24484283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1E3E8-D52A-DFA8-3CEF-7F5990E533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DB9097-1B38-2617-097F-0645E16AD312}"/>
              </a:ext>
            </a:extLst>
          </p:cNvPr>
          <p:cNvSpPr>
            <a:spLocks noGrp="1"/>
          </p:cNvSpPr>
          <p:nvPr>
            <p:ph type="title"/>
          </p:nvPr>
        </p:nvSpPr>
        <p:spPr>
          <a:xfrm>
            <a:off x="1449217" y="804889"/>
            <a:ext cx="9605635" cy="613541"/>
          </a:xfrm>
        </p:spPr>
        <p:txBody>
          <a:bodyPr>
            <a:normAutofit fontScale="90000"/>
          </a:bodyPr>
          <a:lstStyle/>
          <a:p>
            <a:r>
              <a:rPr lang="en-US" b="1" cap="small"/>
              <a:t>Epic/Project Fusion Updates</a:t>
            </a:r>
            <a:br>
              <a:rPr lang="en-US" b="1" cap="small"/>
            </a:br>
            <a:endParaRPr lang="en-US" b="1" cap="small"/>
          </a:p>
        </p:txBody>
      </p:sp>
      <p:sp>
        <p:nvSpPr>
          <p:cNvPr id="3" name="Content Placeholder 2">
            <a:extLst>
              <a:ext uri="{FF2B5EF4-FFF2-40B4-BE49-F238E27FC236}">
                <a16:creationId xmlns:a16="http://schemas.microsoft.com/office/drawing/2014/main" id="{C0F6B6F3-DC07-30A4-922A-64D7E5B31DB7}"/>
              </a:ext>
            </a:extLst>
          </p:cNvPr>
          <p:cNvSpPr>
            <a:spLocks noGrp="1"/>
          </p:cNvSpPr>
          <p:nvPr>
            <p:ph sz="half" idx="1"/>
          </p:nvPr>
        </p:nvSpPr>
        <p:spPr>
          <a:xfrm>
            <a:off x="768095" y="1809946"/>
            <a:ext cx="11069075" cy="3899359"/>
          </a:xfrm>
        </p:spPr>
        <p:txBody>
          <a:bodyPr>
            <a:noAutofit/>
          </a:bodyPr>
          <a:lstStyle/>
          <a:p>
            <a:pPr lvl="2"/>
            <a:r>
              <a:rPr lang="en-US" sz="2400"/>
              <a:t>Patient Story Board- learn more about the patient, their goals, care plan, discharge plans</a:t>
            </a:r>
          </a:p>
          <a:p>
            <a:pPr lvl="2"/>
            <a:r>
              <a:rPr lang="en-US" sz="2400"/>
              <a:t>BLN Complex Neuro Assessment and GHS Complex Neuro Assessment (can remove GHS)</a:t>
            </a:r>
          </a:p>
          <a:p>
            <a:pPr lvl="2"/>
            <a:r>
              <a:rPr lang="en-US" sz="2400"/>
              <a:t>Patient Pass- site for patient education, formerly Elsevier</a:t>
            </a:r>
          </a:p>
          <a:p>
            <a:pPr lvl="2"/>
            <a:r>
              <a:rPr lang="en-US" sz="2400"/>
              <a:t>Brain- provides an overview of your patients, events, tasks, medications, &amp; other actions. </a:t>
            </a:r>
          </a:p>
          <a:p>
            <a:pPr lvl="2"/>
            <a:r>
              <a:rPr lang="en-US" sz="2400"/>
              <a:t>Care Plan Documentation- there will now be an end of shift note- chart outcome: progressing, not progressing, adequate for discharge, completed</a:t>
            </a:r>
          </a:p>
        </p:txBody>
      </p:sp>
      <p:sp>
        <p:nvSpPr>
          <p:cNvPr id="9" name="Content Placeholder 2">
            <a:extLst>
              <a:ext uri="{FF2B5EF4-FFF2-40B4-BE49-F238E27FC236}">
                <a16:creationId xmlns:a16="http://schemas.microsoft.com/office/drawing/2014/main" id="{F871C350-D7A9-7857-3DDC-640F2CB8D39F}"/>
              </a:ext>
            </a:extLst>
          </p:cNvPr>
          <p:cNvSpPr txBox="1">
            <a:spLocks/>
          </p:cNvSpPr>
          <p:nvPr/>
        </p:nvSpPr>
        <p:spPr>
          <a:xfrm>
            <a:off x="1297881" y="1928573"/>
            <a:ext cx="9603275" cy="3450613"/>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
                <a:srgbClr val="B71E42"/>
              </a:buClr>
              <a:buSzPct val="100000"/>
              <a:buFont typeface="Arial" panose="020B0604020202020204" pitchFamily="34" charset="0"/>
              <a:buNone/>
              <a:tabLst/>
              <a:defRPr/>
            </a:pPr>
            <a:endParaRPr kumimoji="0" lang="en-US" sz="1800" b="0" i="0" u="none" strike="noStrike" kern="1200" cap="none" spc="0" normalizeH="0" baseline="0" noProof="0">
              <a:ln>
                <a:noFill/>
              </a:ln>
              <a:solidFill>
                <a:srgbClr val="000000"/>
              </a:solidFill>
              <a:effectLst/>
              <a:uLnTx/>
              <a:uFillTx/>
              <a:latin typeface="Gill Sans MT" panose="020B0502020104020203"/>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20000"/>
              </a:lnSpc>
              <a:spcBef>
                <a:spcPts val="1000"/>
              </a:spcBef>
              <a:spcAft>
                <a:spcPts val="0"/>
              </a:spcAft>
              <a:buClr>
                <a:srgbClr val="B71E42"/>
              </a:buClr>
              <a:buSzPct val="100000"/>
              <a:buFont typeface="Arial" panose="020B0604020202020204" pitchFamily="34" charset="0"/>
              <a:buNone/>
              <a:tabLst/>
              <a:defRPr/>
            </a:pPr>
            <a:endParaRPr kumimoji="0" lang="en-US" sz="1800" b="0" i="0" u="none" strike="noStrike" kern="1200" cap="none" spc="0" normalizeH="0" baseline="0" noProof="0">
              <a:ln>
                <a:noFill/>
              </a:ln>
              <a:solidFill>
                <a:srgbClr val="000000"/>
              </a:solidFill>
              <a:effectLst/>
              <a:uLnTx/>
              <a:uFillTx/>
              <a:latin typeface="Gill Sans MT" panose="020B0502020104020203"/>
              <a:ea typeface="Tahoma" panose="020B0604030504040204" pitchFamily="34" charset="0"/>
              <a:cs typeface="Tahoma" panose="020B0604030504040204" pitchFamily="34" charset="0"/>
            </a:endParaRPr>
          </a:p>
        </p:txBody>
      </p:sp>
      <p:sp>
        <p:nvSpPr>
          <p:cNvPr id="8" name="Slide Number Placeholder 5">
            <a:extLst>
              <a:ext uri="{FF2B5EF4-FFF2-40B4-BE49-F238E27FC236}">
                <a16:creationId xmlns:a16="http://schemas.microsoft.com/office/drawing/2014/main" id="{1479A492-D49A-BA66-898E-5F97FE588EE8}"/>
              </a:ext>
            </a:extLst>
          </p:cNvPr>
          <p:cNvSpPr txBox="1">
            <a:spLocks/>
          </p:cNvSpPr>
          <p:nvPr/>
        </p:nvSpPr>
        <p:spPr>
          <a:xfrm>
            <a:off x="11367083" y="6472199"/>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0"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4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6" name="Footer Placeholder 4">
            <a:extLst>
              <a:ext uri="{FF2B5EF4-FFF2-40B4-BE49-F238E27FC236}">
                <a16:creationId xmlns:a16="http://schemas.microsoft.com/office/drawing/2014/main" id="{30FDA2F8-F2DA-F1B9-8CE0-C73AD2251864}"/>
              </a:ext>
            </a:extLst>
          </p:cNvPr>
          <p:cNvSpPr txBox="1">
            <a:spLocks/>
          </p:cNvSpPr>
          <p:nvPr/>
        </p:nvSpPr>
        <p:spPr>
          <a:xfrm>
            <a:off x="632826" y="6317598"/>
            <a:ext cx="3835155"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pic>
        <p:nvPicPr>
          <p:cNvPr id="10" name="Picture 9" descr="A close up of a logo&#10;&#10;AI-generated content may be incorrect.">
            <a:extLst>
              <a:ext uri="{FF2B5EF4-FFF2-40B4-BE49-F238E27FC236}">
                <a16:creationId xmlns:a16="http://schemas.microsoft.com/office/drawing/2014/main" id="{0FBE9B3A-78A0-C4A8-4970-502BC093211B}"/>
              </a:ext>
            </a:extLst>
          </p:cNvPr>
          <p:cNvPicPr>
            <a:picLocks noChangeAspect="1"/>
          </p:cNvPicPr>
          <p:nvPr/>
        </p:nvPicPr>
        <p:blipFill>
          <a:blip r:embed="rId3"/>
          <a:stretch>
            <a:fillRect/>
          </a:stretch>
        </p:blipFill>
        <p:spPr>
          <a:xfrm>
            <a:off x="9023420" y="82805"/>
            <a:ext cx="2498071" cy="1253030"/>
          </a:xfrm>
          <a:prstGeom prst="rect">
            <a:avLst/>
          </a:prstGeom>
        </p:spPr>
      </p:pic>
    </p:spTree>
    <p:extLst>
      <p:ext uri="{BB962C8B-B14F-4D97-AF65-F5344CB8AC3E}">
        <p14:creationId xmlns:p14="http://schemas.microsoft.com/office/powerpoint/2010/main" val="32131130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579" y="1197204"/>
            <a:ext cx="9603275" cy="603888"/>
          </a:xfrm>
        </p:spPr>
        <p:txBody>
          <a:bodyPr/>
          <a:lstStyle/>
          <a:p>
            <a:r>
              <a:rPr lang="en-US" b="1" cap="small"/>
              <a:t>Co-signing Student Documentation </a:t>
            </a:r>
          </a:p>
        </p:txBody>
      </p:sp>
      <p:graphicFrame>
        <p:nvGraphicFramePr>
          <p:cNvPr id="10" name="Content Placeholder 2">
            <a:extLst>
              <a:ext uri="{FF2B5EF4-FFF2-40B4-BE49-F238E27FC236}">
                <a16:creationId xmlns:a16="http://schemas.microsoft.com/office/drawing/2014/main" id="{8D1BEAD9-323E-03C7-5205-EDEF61D69F95}"/>
              </a:ext>
            </a:extLst>
          </p:cNvPr>
          <p:cNvGraphicFramePr>
            <a:graphicFrameLocks noGrp="1"/>
          </p:cNvGraphicFramePr>
          <p:nvPr>
            <p:ph idx="1"/>
          </p:nvPr>
        </p:nvGraphicFramePr>
        <p:xfrm>
          <a:off x="1451579" y="1997143"/>
          <a:ext cx="10255938" cy="31915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oter Placeholder 4">
            <a:extLst>
              <a:ext uri="{FF2B5EF4-FFF2-40B4-BE49-F238E27FC236}">
                <a16:creationId xmlns:a16="http://schemas.microsoft.com/office/drawing/2014/main" id="{6B37BB08-C6F7-05C1-208F-741569A115AE}"/>
              </a:ext>
            </a:extLst>
          </p:cNvPr>
          <p:cNvSpPr txBox="1">
            <a:spLocks/>
          </p:cNvSpPr>
          <p:nvPr/>
        </p:nvSpPr>
        <p:spPr>
          <a:xfrm>
            <a:off x="570682" y="6409638"/>
            <a:ext cx="3835155"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sp>
        <p:nvSpPr>
          <p:cNvPr id="6" name="Slide Number Placeholder 5">
            <a:extLst>
              <a:ext uri="{FF2B5EF4-FFF2-40B4-BE49-F238E27FC236}">
                <a16:creationId xmlns:a16="http://schemas.microsoft.com/office/drawing/2014/main" id="{BA1CC350-DB3F-4682-3855-0F762AEF8C23}"/>
              </a:ext>
            </a:extLst>
          </p:cNvPr>
          <p:cNvSpPr txBox="1">
            <a:spLocks/>
          </p:cNvSpPr>
          <p:nvPr/>
        </p:nvSpPr>
        <p:spPr>
          <a:xfrm>
            <a:off x="11224470" y="6440937"/>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0"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4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8" name="Picture 7" descr="A close up of a logo&#10;&#10;AI-generated content may be incorrect.">
            <a:extLst>
              <a:ext uri="{FF2B5EF4-FFF2-40B4-BE49-F238E27FC236}">
                <a16:creationId xmlns:a16="http://schemas.microsoft.com/office/drawing/2014/main" id="{E672494C-9DDA-A0F1-A9EF-A8D27030A835}"/>
              </a:ext>
            </a:extLst>
          </p:cNvPr>
          <p:cNvPicPr>
            <a:picLocks noChangeAspect="1"/>
          </p:cNvPicPr>
          <p:nvPr/>
        </p:nvPicPr>
        <p:blipFill>
          <a:blip r:embed="rId8"/>
          <a:stretch>
            <a:fillRect/>
          </a:stretch>
        </p:blipFill>
        <p:spPr>
          <a:xfrm>
            <a:off x="9234435" y="165401"/>
            <a:ext cx="2317201" cy="1150934"/>
          </a:xfrm>
          <a:prstGeom prst="rect">
            <a:avLst/>
          </a:prstGeom>
        </p:spPr>
      </p:pic>
    </p:spTree>
    <p:extLst>
      <p:ext uri="{BB962C8B-B14F-4D97-AF65-F5344CB8AC3E}">
        <p14:creationId xmlns:p14="http://schemas.microsoft.com/office/powerpoint/2010/main" val="6554329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7839" y="1085285"/>
            <a:ext cx="10053881" cy="618478"/>
          </a:xfrm>
        </p:spPr>
        <p:txBody>
          <a:bodyPr>
            <a:normAutofit/>
          </a:bodyPr>
          <a:lstStyle/>
          <a:p>
            <a:r>
              <a:rPr lang="en-US" sz="2800" b="1" cap="small"/>
              <a:t>Infection Prevention: COVID-19 &amp; Influenza</a:t>
            </a:r>
          </a:p>
        </p:txBody>
      </p:sp>
      <p:sp>
        <p:nvSpPr>
          <p:cNvPr id="9" name="Slide Number Placeholder 5">
            <a:extLst>
              <a:ext uri="{FF2B5EF4-FFF2-40B4-BE49-F238E27FC236}">
                <a16:creationId xmlns:a16="http://schemas.microsoft.com/office/drawing/2014/main" id="{F2533C51-3275-4C8A-95B1-6EBBC09721D7}"/>
              </a:ext>
            </a:extLst>
          </p:cNvPr>
          <p:cNvSpPr txBox="1">
            <a:spLocks/>
          </p:cNvSpPr>
          <p:nvPr/>
        </p:nvSpPr>
        <p:spPr>
          <a:xfrm>
            <a:off x="11316677" y="6440937"/>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0"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4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graphicFrame>
        <p:nvGraphicFramePr>
          <p:cNvPr id="8" name="Table 10">
            <a:extLst>
              <a:ext uri="{FF2B5EF4-FFF2-40B4-BE49-F238E27FC236}">
                <a16:creationId xmlns:a16="http://schemas.microsoft.com/office/drawing/2014/main" id="{CBD2225B-920B-413A-58D9-C467321B5872}"/>
              </a:ext>
            </a:extLst>
          </p:cNvPr>
          <p:cNvGraphicFramePr>
            <a:graphicFrameLocks noGrp="1"/>
          </p:cNvGraphicFramePr>
          <p:nvPr/>
        </p:nvGraphicFramePr>
        <p:xfrm>
          <a:off x="1394398" y="2044838"/>
          <a:ext cx="9624918" cy="3291840"/>
        </p:xfrm>
        <a:graphic>
          <a:graphicData uri="http://schemas.openxmlformats.org/drawingml/2006/table">
            <a:tbl>
              <a:tblPr firstRow="1" bandRow="1">
                <a:tableStyleId>{3C2FFA5D-87B4-456A-9821-1D502468CF0F}</a:tableStyleId>
              </a:tblPr>
              <a:tblGrid>
                <a:gridCol w="4812459">
                  <a:extLst>
                    <a:ext uri="{9D8B030D-6E8A-4147-A177-3AD203B41FA5}">
                      <a16:colId xmlns:a16="http://schemas.microsoft.com/office/drawing/2014/main" val="3858614841"/>
                    </a:ext>
                  </a:extLst>
                </a:gridCol>
                <a:gridCol w="4812459">
                  <a:extLst>
                    <a:ext uri="{9D8B030D-6E8A-4147-A177-3AD203B41FA5}">
                      <a16:colId xmlns:a16="http://schemas.microsoft.com/office/drawing/2014/main" val="737396075"/>
                    </a:ext>
                  </a:extLst>
                </a:gridCol>
              </a:tblGrid>
              <a:tr h="3241992">
                <a:tc>
                  <a:txBody>
                    <a:bodyPr/>
                    <a:lstStyle/>
                    <a:p>
                      <a:r>
                        <a:rPr lang="en-US" sz="2000" cap="all" baseline="0">
                          <a:solidFill>
                            <a:schemeClr val="tx1"/>
                          </a:solidFill>
                        </a:rPr>
                        <a:t>Covid-19 vaccination</a:t>
                      </a:r>
                      <a:endParaRPr lang="en-US" sz="2000">
                        <a:solidFill>
                          <a:schemeClr val="tx1"/>
                        </a:solidFill>
                      </a:endParaRPr>
                    </a:p>
                    <a:p>
                      <a:endParaRPr lang="en-US" sz="400" b="1">
                        <a:solidFill>
                          <a:schemeClr val="tx1"/>
                        </a:solidFill>
                      </a:endParaRPr>
                    </a:p>
                    <a:p>
                      <a:pPr marL="0" indent="0">
                        <a:buNone/>
                      </a:pPr>
                      <a:r>
                        <a:rPr lang="en-US" sz="1400" b="1">
                          <a:solidFill>
                            <a:schemeClr val="tx1"/>
                          </a:solidFill>
                        </a:rPr>
                        <a:t>Recommended to stay “Up to Date” as defined by CDC.</a:t>
                      </a:r>
                    </a:p>
                    <a:p>
                      <a:pPr marL="0" indent="0">
                        <a:buNone/>
                      </a:pPr>
                      <a:endParaRPr lang="en-US" sz="600" b="1">
                        <a:solidFill>
                          <a:schemeClr val="tx1"/>
                        </a:solidFill>
                      </a:endParaRPr>
                    </a:p>
                    <a:p>
                      <a:pPr marL="0" indent="0">
                        <a:buNone/>
                      </a:pPr>
                      <a:r>
                        <a:rPr lang="en-US" sz="1400" b="1">
                          <a:solidFill>
                            <a:schemeClr val="tx1"/>
                          </a:solidFill>
                        </a:rPr>
                        <a:t>Submit Proof of  Vaccination,</a:t>
                      </a:r>
                      <a:r>
                        <a:rPr lang="en-US" sz="1400" b="1" baseline="0">
                          <a:solidFill>
                            <a:schemeClr val="tx1"/>
                          </a:solidFill>
                        </a:rPr>
                        <a:t> Declination form, or medical exemption.</a:t>
                      </a:r>
                      <a:endParaRPr lang="en-US" sz="1400" b="1">
                        <a:solidFill>
                          <a:schemeClr val="tx1"/>
                        </a:solidFill>
                      </a:endParaRPr>
                    </a:p>
                    <a:p>
                      <a:pPr marL="0" lvl="0" indent="0">
                        <a:lnSpc>
                          <a:spcPct val="100000"/>
                        </a:lnSpc>
                        <a:spcBef>
                          <a:spcPts val="0"/>
                        </a:spcBef>
                        <a:buClrTx/>
                        <a:buSzTx/>
                        <a:buNone/>
                        <a:defRPr/>
                      </a:pPr>
                      <a:endParaRPr lang="en-US" sz="600" b="0">
                        <a:solidFill>
                          <a:schemeClr val="tx1"/>
                        </a:solidFill>
                      </a:endParaRPr>
                    </a:p>
                    <a:p>
                      <a:pPr marL="0" lvl="0" indent="0">
                        <a:lnSpc>
                          <a:spcPct val="100000"/>
                        </a:lnSpc>
                        <a:spcBef>
                          <a:spcPts val="0"/>
                        </a:spcBef>
                        <a:buClrTx/>
                        <a:buSzTx/>
                        <a:buNone/>
                        <a:defRPr/>
                      </a:pPr>
                      <a:r>
                        <a:rPr lang="en-US" sz="1400" b="1">
                          <a:solidFill>
                            <a:schemeClr val="tx1"/>
                          </a:solidFill>
                        </a:rPr>
                        <a:t>Self-screen for </a:t>
                      </a:r>
                      <a:r>
                        <a:rPr lang="en-US" sz="1400" b="1">
                          <a:solidFill>
                            <a:srgbClr val="C00000"/>
                          </a:solidFill>
                        </a:rPr>
                        <a:t>COVID Symptoms</a:t>
                      </a:r>
                      <a:r>
                        <a:rPr lang="en-US" sz="1400" b="1">
                          <a:solidFill>
                            <a:schemeClr val="tx1"/>
                          </a:solidFill>
                        </a:rPr>
                        <a:t>:</a:t>
                      </a:r>
                    </a:p>
                    <a:p>
                      <a:pPr marL="285750" lvl="0" indent="-285750">
                        <a:lnSpc>
                          <a:spcPct val="100000"/>
                        </a:lnSpc>
                        <a:spcBef>
                          <a:spcPts val="0"/>
                        </a:spcBef>
                        <a:buClr>
                          <a:srgbClr val="009900"/>
                        </a:buClr>
                        <a:buSzTx/>
                        <a:buFont typeface="Arial" panose="020B0604020202020204" pitchFamily="34" charset="0"/>
                        <a:buChar char="•"/>
                        <a:defRPr/>
                      </a:pPr>
                      <a:r>
                        <a:rPr lang="en-US" sz="1400" b="0">
                          <a:solidFill>
                            <a:schemeClr val="tx1"/>
                          </a:solidFill>
                        </a:rPr>
                        <a:t>Fever or Chills</a:t>
                      </a:r>
                    </a:p>
                    <a:p>
                      <a:pPr marL="285750" lvl="0" indent="-285750">
                        <a:lnSpc>
                          <a:spcPct val="100000"/>
                        </a:lnSpc>
                        <a:spcBef>
                          <a:spcPts val="0"/>
                        </a:spcBef>
                        <a:buClr>
                          <a:srgbClr val="009900"/>
                        </a:buClr>
                        <a:buSzTx/>
                        <a:buFont typeface="Arial" panose="020B0604020202020204" pitchFamily="34" charset="0"/>
                        <a:buChar char="•"/>
                        <a:defRPr/>
                      </a:pPr>
                      <a:r>
                        <a:rPr lang="en-US" sz="1400" b="0">
                          <a:solidFill>
                            <a:schemeClr val="tx1"/>
                          </a:solidFill>
                        </a:rPr>
                        <a:t>Cough, Sore Throat, Congestion, or Runny Nose</a:t>
                      </a:r>
                    </a:p>
                    <a:p>
                      <a:pPr marL="285750" lvl="0" indent="-285750">
                        <a:lnSpc>
                          <a:spcPct val="100000"/>
                        </a:lnSpc>
                        <a:spcBef>
                          <a:spcPts val="0"/>
                        </a:spcBef>
                        <a:buClr>
                          <a:srgbClr val="009900"/>
                        </a:buClr>
                        <a:buSzTx/>
                        <a:buFont typeface="Arial" panose="020B0604020202020204" pitchFamily="34" charset="0"/>
                        <a:buChar char="•"/>
                        <a:defRPr/>
                      </a:pPr>
                      <a:r>
                        <a:rPr lang="en-US" sz="1400" b="0">
                          <a:solidFill>
                            <a:schemeClr val="tx1"/>
                          </a:solidFill>
                        </a:rPr>
                        <a:t>Shortness of Breath, Difficulty Breathing</a:t>
                      </a:r>
                    </a:p>
                    <a:p>
                      <a:pPr marL="285750" lvl="0" indent="-285750">
                        <a:lnSpc>
                          <a:spcPct val="100000"/>
                        </a:lnSpc>
                        <a:spcBef>
                          <a:spcPts val="0"/>
                        </a:spcBef>
                        <a:buClr>
                          <a:srgbClr val="009900"/>
                        </a:buClr>
                        <a:buSzTx/>
                        <a:buFont typeface="Arial" panose="020B0604020202020204" pitchFamily="34" charset="0"/>
                        <a:buChar char="•"/>
                        <a:defRPr/>
                      </a:pPr>
                      <a:r>
                        <a:rPr lang="en-US" sz="1400" b="0">
                          <a:solidFill>
                            <a:schemeClr val="tx1"/>
                          </a:solidFill>
                        </a:rPr>
                        <a:t>Fatigue or Muscle/Body Aches</a:t>
                      </a:r>
                    </a:p>
                    <a:p>
                      <a:pPr marL="285750" lvl="0" indent="-285750">
                        <a:lnSpc>
                          <a:spcPct val="100000"/>
                        </a:lnSpc>
                        <a:spcBef>
                          <a:spcPts val="0"/>
                        </a:spcBef>
                        <a:buClr>
                          <a:srgbClr val="009900"/>
                        </a:buClr>
                        <a:buSzTx/>
                        <a:buFont typeface="Arial" panose="020B0604020202020204" pitchFamily="34" charset="0"/>
                        <a:buChar char="•"/>
                        <a:defRPr/>
                      </a:pPr>
                      <a:r>
                        <a:rPr lang="en-US" sz="1400" b="0">
                          <a:solidFill>
                            <a:schemeClr val="tx1"/>
                          </a:solidFill>
                        </a:rPr>
                        <a:t>Nausea or Vomiting, Diarrhea</a:t>
                      </a:r>
                    </a:p>
                    <a:p>
                      <a:pPr marL="285750" lvl="0" indent="-285750">
                        <a:lnSpc>
                          <a:spcPct val="100000"/>
                        </a:lnSpc>
                        <a:spcBef>
                          <a:spcPts val="0"/>
                        </a:spcBef>
                        <a:buClr>
                          <a:srgbClr val="009900"/>
                        </a:buClr>
                        <a:buSzTx/>
                        <a:buFont typeface="Arial" panose="020B0604020202020204" pitchFamily="34" charset="0"/>
                        <a:buChar char="•"/>
                        <a:defRPr/>
                      </a:pPr>
                      <a:r>
                        <a:rPr lang="en-US" sz="1400" b="0">
                          <a:solidFill>
                            <a:schemeClr val="tx1"/>
                          </a:solidFill>
                        </a:rPr>
                        <a:t>New Loss of Taste or Smell</a:t>
                      </a:r>
                    </a:p>
                    <a:p>
                      <a:pPr marL="0" indent="0">
                        <a:buClr>
                          <a:srgbClr val="009900"/>
                        </a:buClr>
                        <a:buFont typeface="Arial" panose="020B0604020202020204" pitchFamily="34" charset="0"/>
                        <a:buNone/>
                      </a:pPr>
                      <a:endParaRPr lang="en-US" sz="1400" b="0">
                        <a:solidFill>
                          <a:schemeClr val="tx1"/>
                        </a:solidFill>
                      </a:endParaRPr>
                    </a:p>
                    <a:p>
                      <a:endParaRPr lang="en-US" sz="600">
                        <a:solidFill>
                          <a:schemeClr val="tx1"/>
                        </a:solidFill>
                      </a:endParaRPr>
                    </a:p>
                  </a:txBody>
                  <a:tcPr>
                    <a:lnR w="12700" cap="flat" cmpd="sng" algn="ctr">
                      <a:solidFill>
                        <a:schemeClr val="tx1"/>
                      </a:solidFill>
                      <a:prstDash val="solid"/>
                      <a:round/>
                      <a:headEnd type="none" w="med" len="med"/>
                      <a:tailEnd type="none" w="med" len="med"/>
                    </a:lnR>
                    <a:gradFill>
                      <a:gsLst>
                        <a:gs pos="0">
                          <a:schemeClr val="bg2">
                            <a:tint val="94000"/>
                            <a:satMod val="80000"/>
                            <a:lumMod val="106000"/>
                          </a:schemeClr>
                        </a:gs>
                        <a:gs pos="100000">
                          <a:schemeClr val="bg2">
                            <a:shade val="80000"/>
                          </a:schemeClr>
                        </a:gs>
                      </a:gsLst>
                      <a:path path="circle">
                        <a:fillToRect l="43000" r="43000" b="100000"/>
                      </a:path>
                    </a:gradFill>
                  </a:tcPr>
                </a:tc>
                <a:tc>
                  <a:txBody>
                    <a:bodyPr/>
                    <a:lstStyle/>
                    <a:p>
                      <a:r>
                        <a:rPr lang="en-US" sz="2000">
                          <a:solidFill>
                            <a:schemeClr val="tx1"/>
                          </a:solidFill>
                        </a:rPr>
                        <a:t>INFLUENZA (FLU) VACCINATION</a:t>
                      </a:r>
                    </a:p>
                    <a:p>
                      <a:endParaRPr lang="en-US" sz="400">
                        <a:solidFill>
                          <a:schemeClr val="tx1"/>
                        </a:solidFill>
                      </a:endParaRPr>
                    </a:p>
                    <a:p>
                      <a:pPr marL="0" indent="0">
                        <a:buNone/>
                      </a:pPr>
                      <a:r>
                        <a:rPr lang="en-US" sz="1400" b="1">
                          <a:solidFill>
                            <a:schemeClr val="tx1"/>
                          </a:solidFill>
                        </a:rPr>
                        <a:t>Recommended Annually (or approved Exemption).</a:t>
                      </a:r>
                    </a:p>
                    <a:p>
                      <a:pPr marL="0" indent="0">
                        <a:buNone/>
                      </a:pPr>
                      <a:endParaRPr lang="en-US" sz="600" b="1">
                        <a:solidFill>
                          <a:schemeClr val="tx1"/>
                        </a:solidFill>
                      </a:endParaRPr>
                    </a:p>
                    <a:p>
                      <a:pPr marL="0" indent="0">
                        <a:buNone/>
                      </a:pPr>
                      <a:r>
                        <a:rPr lang="en-US" sz="1400" b="1">
                          <a:solidFill>
                            <a:schemeClr val="tx1"/>
                          </a:solidFill>
                        </a:rPr>
                        <a:t>Submit Proof of vaccination, declination form or medical exemption</a:t>
                      </a:r>
                    </a:p>
                    <a:p>
                      <a:pPr marL="0" indent="0">
                        <a:buNone/>
                      </a:pPr>
                      <a:endParaRPr lang="en-US" sz="600" b="1">
                        <a:solidFill>
                          <a:schemeClr val="tx1"/>
                        </a:solidFill>
                      </a:endParaRPr>
                    </a:p>
                    <a:p>
                      <a:pPr marL="0" indent="0">
                        <a:buNone/>
                      </a:pPr>
                      <a:r>
                        <a:rPr lang="en-US" sz="1400" b="1">
                          <a:solidFill>
                            <a:schemeClr val="tx1"/>
                          </a:solidFill>
                        </a:rPr>
                        <a:t>Self-screen for </a:t>
                      </a:r>
                      <a:r>
                        <a:rPr lang="en-US" sz="1400" b="1">
                          <a:solidFill>
                            <a:srgbClr val="C00000"/>
                          </a:solidFill>
                        </a:rPr>
                        <a:t>Flu Symptoms</a:t>
                      </a:r>
                      <a:r>
                        <a:rPr lang="en-US" sz="1400" b="1">
                          <a:solidFill>
                            <a:schemeClr val="tx1"/>
                          </a:solidFill>
                        </a:rPr>
                        <a:t>:</a:t>
                      </a:r>
                    </a:p>
                    <a:p>
                      <a:pPr marL="285750" indent="-285750">
                        <a:buClr>
                          <a:srgbClr val="009900"/>
                        </a:buClr>
                        <a:buFont typeface="Arial" panose="020B0604020202020204" pitchFamily="34" charset="0"/>
                        <a:buChar char="•"/>
                      </a:pPr>
                      <a:r>
                        <a:rPr lang="en-US" sz="1400" b="0">
                          <a:solidFill>
                            <a:schemeClr val="tx1"/>
                          </a:solidFill>
                        </a:rPr>
                        <a:t>Fever or Feeling Feverish/Chills</a:t>
                      </a:r>
                    </a:p>
                    <a:p>
                      <a:pPr marL="285750" indent="-285750">
                        <a:buClr>
                          <a:srgbClr val="009900"/>
                        </a:buClr>
                        <a:buFont typeface="Arial" panose="020B0604020202020204" pitchFamily="34" charset="0"/>
                        <a:buChar char="•"/>
                      </a:pPr>
                      <a:r>
                        <a:rPr lang="en-US" sz="1400" b="0">
                          <a:solidFill>
                            <a:schemeClr val="tx1"/>
                          </a:solidFill>
                        </a:rPr>
                        <a:t>Cough, Sore Throat, Runny or Stuffy Nose</a:t>
                      </a:r>
                    </a:p>
                    <a:p>
                      <a:pPr marL="285750" indent="-285750">
                        <a:buClr>
                          <a:srgbClr val="009900"/>
                        </a:buClr>
                        <a:buFont typeface="Arial" panose="020B0604020202020204" pitchFamily="34" charset="0"/>
                        <a:buChar char="•"/>
                      </a:pPr>
                      <a:r>
                        <a:rPr lang="en-US" sz="1400" b="0">
                          <a:solidFill>
                            <a:schemeClr val="tx1"/>
                          </a:solidFill>
                        </a:rPr>
                        <a:t>Fatigue or Muscle/Body Aches</a:t>
                      </a:r>
                    </a:p>
                    <a:p>
                      <a:pPr marL="285750" indent="-285750">
                        <a:buClr>
                          <a:srgbClr val="009900"/>
                        </a:buClr>
                        <a:buFont typeface="Arial" panose="020B0604020202020204" pitchFamily="34" charset="0"/>
                        <a:buChar char="•"/>
                      </a:pPr>
                      <a:r>
                        <a:rPr lang="en-US" sz="1400" b="0">
                          <a:solidFill>
                            <a:schemeClr val="tx1"/>
                          </a:solidFill>
                        </a:rPr>
                        <a:t>Headaches</a:t>
                      </a:r>
                      <a:endParaRPr lang="en-US" sz="1400" b="1">
                        <a:solidFill>
                          <a:schemeClr val="tx1"/>
                        </a:solidFill>
                      </a:endParaRPr>
                    </a:p>
                  </a:txBody>
                  <a:tcPr>
                    <a:lnL w="12700" cap="flat" cmpd="sng" algn="ctr">
                      <a:solidFill>
                        <a:schemeClr val="tx1"/>
                      </a:solidFill>
                      <a:prstDash val="solid"/>
                      <a:round/>
                      <a:headEnd type="none" w="med" len="med"/>
                      <a:tailEnd type="none" w="med" len="med"/>
                    </a:lnL>
                    <a:gradFill>
                      <a:gsLst>
                        <a:gs pos="0">
                          <a:schemeClr val="bg2">
                            <a:tint val="94000"/>
                            <a:satMod val="80000"/>
                            <a:lumMod val="106000"/>
                          </a:schemeClr>
                        </a:gs>
                        <a:gs pos="100000">
                          <a:schemeClr val="bg2">
                            <a:shade val="80000"/>
                          </a:schemeClr>
                        </a:gs>
                      </a:gsLst>
                      <a:path path="circle">
                        <a:fillToRect l="43000" r="43000" b="100000"/>
                      </a:path>
                    </a:gradFill>
                  </a:tcPr>
                </a:tc>
                <a:extLst>
                  <a:ext uri="{0D108BD9-81ED-4DB2-BD59-A6C34878D82A}">
                    <a16:rowId xmlns:a16="http://schemas.microsoft.com/office/drawing/2014/main" val="843703540"/>
                  </a:ext>
                </a:extLst>
              </a:tr>
            </a:tbl>
          </a:graphicData>
        </a:graphic>
      </p:graphicFrame>
      <p:sp>
        <p:nvSpPr>
          <p:cNvPr id="3" name="Footer Placeholder 4">
            <a:extLst>
              <a:ext uri="{FF2B5EF4-FFF2-40B4-BE49-F238E27FC236}">
                <a16:creationId xmlns:a16="http://schemas.microsoft.com/office/drawing/2014/main" id="{090F12DC-FFD4-3B1D-EEAF-49017F8BE22F}"/>
              </a:ext>
            </a:extLst>
          </p:cNvPr>
          <p:cNvSpPr txBox="1">
            <a:spLocks/>
          </p:cNvSpPr>
          <p:nvPr/>
        </p:nvSpPr>
        <p:spPr>
          <a:xfrm>
            <a:off x="659458" y="6412769"/>
            <a:ext cx="3835155"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pic>
        <p:nvPicPr>
          <p:cNvPr id="5" name="Picture 4" descr="A close up of a logo&#10;&#10;AI-generated content may be incorrect.">
            <a:extLst>
              <a:ext uri="{FF2B5EF4-FFF2-40B4-BE49-F238E27FC236}">
                <a16:creationId xmlns:a16="http://schemas.microsoft.com/office/drawing/2014/main" id="{A2CABA6F-0722-1362-42B7-5CAC307B82A1}"/>
              </a:ext>
            </a:extLst>
          </p:cNvPr>
          <p:cNvPicPr>
            <a:picLocks noChangeAspect="1"/>
          </p:cNvPicPr>
          <p:nvPr/>
        </p:nvPicPr>
        <p:blipFill>
          <a:blip r:embed="rId3"/>
          <a:stretch>
            <a:fillRect/>
          </a:stretch>
        </p:blipFill>
        <p:spPr>
          <a:xfrm>
            <a:off x="9615340" y="114068"/>
            <a:ext cx="2171424" cy="971218"/>
          </a:xfrm>
          <a:prstGeom prst="rect">
            <a:avLst/>
          </a:prstGeom>
        </p:spPr>
      </p:pic>
    </p:spTree>
    <p:extLst>
      <p:ext uri="{BB962C8B-B14F-4D97-AF65-F5344CB8AC3E}">
        <p14:creationId xmlns:p14="http://schemas.microsoft.com/office/powerpoint/2010/main" val="22717798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579" y="1149364"/>
            <a:ext cx="9603275" cy="704390"/>
          </a:xfrm>
        </p:spPr>
        <p:txBody>
          <a:bodyPr/>
          <a:lstStyle/>
          <a:p>
            <a:r>
              <a:rPr lang="en-US" b="1" cap="small"/>
              <a:t>Equipment Updates / Changes / Reminders	</a:t>
            </a:r>
          </a:p>
        </p:txBody>
      </p:sp>
      <p:sp>
        <p:nvSpPr>
          <p:cNvPr id="3" name="Content Placeholder 2"/>
          <p:cNvSpPr>
            <a:spLocks noGrp="1"/>
          </p:cNvSpPr>
          <p:nvPr>
            <p:ph idx="1"/>
          </p:nvPr>
        </p:nvSpPr>
        <p:spPr>
          <a:xfrm>
            <a:off x="1451579" y="2015732"/>
            <a:ext cx="9603275" cy="3607828"/>
          </a:xfrm>
        </p:spPr>
        <p:txBody>
          <a:bodyPr>
            <a:normAutofit fontScale="92500" lnSpcReduction="10000"/>
          </a:bodyPr>
          <a:lstStyle/>
          <a:p>
            <a:r>
              <a:rPr lang="en-US" sz="2200"/>
              <a:t>Use of Arjo Sit-to Stand</a:t>
            </a:r>
          </a:p>
          <a:p>
            <a:r>
              <a:rPr lang="en-US" sz="2200"/>
              <a:t>New safety equipment for those meeting non-violent criteria: (</a:t>
            </a:r>
            <a:r>
              <a:rPr lang="en-US" sz="1700"/>
              <a:t>see Restraint/Seclusion Policy)</a:t>
            </a:r>
          </a:p>
          <a:p>
            <a:pPr lvl="1"/>
            <a:r>
              <a:rPr lang="en-US"/>
              <a:t>HeadStart Chair Alarm Belt Resources:  </a:t>
            </a:r>
            <a:r>
              <a:rPr lang="en-US" u="sng">
                <a:hlinkClick r:id="rId3"/>
              </a:rPr>
              <a:t>https://tidiproducts.getbynder.com/web/4effedbaad0e0d64/headstart-chair/</a:t>
            </a:r>
            <a:endParaRPr lang="en-US"/>
          </a:p>
          <a:p>
            <a:pPr lvl="1"/>
            <a:r>
              <a:rPr lang="en-US"/>
              <a:t>HeadStart Bed Alarm Belt Resources:  </a:t>
            </a:r>
            <a:r>
              <a:rPr lang="en-US" u="sng">
                <a:hlinkClick r:id="rId4"/>
              </a:rPr>
              <a:t>https://tidiproducts.getbynder.com/web/4a54b10e1638f3cc/headstart-bed/</a:t>
            </a:r>
            <a:endParaRPr lang="en-US"/>
          </a:p>
          <a:p>
            <a:pPr lvl="1"/>
            <a:r>
              <a:rPr lang="en-US"/>
              <a:t>Posey Secure Sleeves Resources:  </a:t>
            </a:r>
            <a:r>
              <a:rPr lang="en-US" u="sng">
                <a:hlinkClick r:id="rId5"/>
              </a:rPr>
              <a:t>https://tidiproducts.getbynder.com/web/47ad75f853e3d559/secure-sleeves/</a:t>
            </a:r>
            <a:endParaRPr lang="en-US"/>
          </a:p>
          <a:p>
            <a:pPr lvl="1"/>
            <a:r>
              <a:rPr lang="en-US"/>
              <a:t>Peak-A-Boo Mitts Resources:  </a:t>
            </a:r>
            <a:r>
              <a:rPr lang="en-US" u="sng">
                <a:hlinkClick r:id="rId6"/>
              </a:rPr>
              <a:t>https://tidiproducts.getbynder.com/web/73baaf88b7890e40/2811---peak-a-boo-mitt/</a:t>
            </a:r>
            <a:endParaRPr lang="en-US"/>
          </a:p>
          <a:p>
            <a:pPr lvl="1"/>
            <a:endParaRPr lang="en-US" sz="2000"/>
          </a:p>
          <a:p>
            <a:pPr marL="0" indent="0">
              <a:buNone/>
            </a:pPr>
            <a:endParaRPr lang="en-US" sz="2200"/>
          </a:p>
          <a:p>
            <a:endParaRPr lang="en-US" sz="2200"/>
          </a:p>
          <a:p>
            <a:endParaRPr lang="en-US"/>
          </a:p>
        </p:txBody>
      </p:sp>
      <p:sp>
        <p:nvSpPr>
          <p:cNvPr id="9" name="Slide Number Placeholder 5">
            <a:extLst>
              <a:ext uri="{FF2B5EF4-FFF2-40B4-BE49-F238E27FC236}">
                <a16:creationId xmlns:a16="http://schemas.microsoft.com/office/drawing/2014/main" id="{04326549-EE4A-46F2-8A56-AF62A2938625}"/>
              </a:ext>
            </a:extLst>
          </p:cNvPr>
          <p:cNvSpPr txBox="1">
            <a:spLocks/>
          </p:cNvSpPr>
          <p:nvPr/>
        </p:nvSpPr>
        <p:spPr>
          <a:xfrm>
            <a:off x="11224470" y="6440937"/>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0"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4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5" name="Footer Placeholder 4">
            <a:extLst>
              <a:ext uri="{FF2B5EF4-FFF2-40B4-BE49-F238E27FC236}">
                <a16:creationId xmlns:a16="http://schemas.microsoft.com/office/drawing/2014/main" id="{3B31AA65-3607-FCF8-8942-9392CA4FE978}"/>
              </a:ext>
            </a:extLst>
          </p:cNvPr>
          <p:cNvSpPr txBox="1">
            <a:spLocks/>
          </p:cNvSpPr>
          <p:nvPr/>
        </p:nvSpPr>
        <p:spPr>
          <a:xfrm>
            <a:off x="597314" y="6409638"/>
            <a:ext cx="3835155"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pic>
        <p:nvPicPr>
          <p:cNvPr id="7" name="Picture 6" descr="A close up of a logo&#10;&#10;AI-generated content may be incorrect.">
            <a:extLst>
              <a:ext uri="{FF2B5EF4-FFF2-40B4-BE49-F238E27FC236}">
                <a16:creationId xmlns:a16="http://schemas.microsoft.com/office/drawing/2014/main" id="{08A695D9-A140-4E77-0A01-B92E2AA42CE8}"/>
              </a:ext>
            </a:extLst>
          </p:cNvPr>
          <p:cNvPicPr>
            <a:picLocks noChangeAspect="1"/>
          </p:cNvPicPr>
          <p:nvPr/>
        </p:nvPicPr>
        <p:blipFill>
          <a:blip r:embed="rId7"/>
          <a:stretch>
            <a:fillRect/>
          </a:stretch>
        </p:blipFill>
        <p:spPr>
          <a:xfrm>
            <a:off x="9760018" y="114067"/>
            <a:ext cx="2143685" cy="1035297"/>
          </a:xfrm>
          <a:prstGeom prst="rect">
            <a:avLst/>
          </a:prstGeom>
        </p:spPr>
      </p:pic>
    </p:spTree>
    <p:extLst>
      <p:ext uri="{BB962C8B-B14F-4D97-AF65-F5344CB8AC3E}">
        <p14:creationId xmlns:p14="http://schemas.microsoft.com/office/powerpoint/2010/main" val="20986417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4294967295"/>
          </p:nvPr>
        </p:nvSpPr>
        <p:spPr>
          <a:xfrm>
            <a:off x="832104" y="1569022"/>
            <a:ext cx="8305800" cy="4157663"/>
          </a:xfrm>
        </p:spPr>
        <p:txBody>
          <a:bodyPr vert="horz" lIns="91440" tIns="45720" rIns="91440" bIns="45720" rtlCol="0" anchor="t">
            <a:normAutofit/>
          </a:bodyPr>
          <a:lstStyle/>
          <a:p>
            <a:pPr>
              <a:lnSpc>
                <a:spcPct val="100000"/>
              </a:lnSpc>
              <a:spcBef>
                <a:spcPts val="0"/>
              </a:spcBef>
            </a:pPr>
            <a:r>
              <a:rPr lang="en-US" sz="2400"/>
              <a:t>Bedside Mobility Assessment Tool (BMAT 2.0)</a:t>
            </a:r>
          </a:p>
          <a:p>
            <a:pPr lvl="1">
              <a:lnSpc>
                <a:spcPct val="100000"/>
              </a:lnSpc>
              <a:spcBef>
                <a:spcPts val="0"/>
              </a:spcBef>
            </a:pPr>
            <a:r>
              <a:rPr lang="en-US" sz="2200"/>
              <a:t>Done on admission, daily, transfer, after a fall, or change in condition. </a:t>
            </a:r>
          </a:p>
          <a:p>
            <a:pPr lvl="1">
              <a:lnSpc>
                <a:spcPct val="100000"/>
              </a:lnSpc>
              <a:spcBef>
                <a:spcPts val="0"/>
              </a:spcBef>
            </a:pPr>
            <a:r>
              <a:rPr lang="en-US" sz="2200"/>
              <a:t>Daily assessment should occur prior to mobilization</a:t>
            </a:r>
          </a:p>
          <a:p>
            <a:pPr>
              <a:lnSpc>
                <a:spcPct val="100000"/>
              </a:lnSpc>
              <a:spcBef>
                <a:spcPts val="0"/>
              </a:spcBef>
            </a:pPr>
            <a:r>
              <a:rPr lang="en-US" sz="2400"/>
              <a:t>ABCS Fall Injury Risk Assessment </a:t>
            </a:r>
          </a:p>
          <a:p>
            <a:pPr lvl="1">
              <a:lnSpc>
                <a:spcPct val="100000"/>
              </a:lnSpc>
              <a:spcBef>
                <a:spcPts val="0"/>
              </a:spcBef>
            </a:pPr>
            <a:r>
              <a:rPr lang="en-US" sz="2200"/>
              <a:t>Identifies those at risk for injury.</a:t>
            </a:r>
          </a:p>
          <a:p>
            <a:pPr lvl="1">
              <a:lnSpc>
                <a:spcPct val="100000"/>
              </a:lnSpc>
              <a:spcBef>
                <a:spcPts val="0"/>
              </a:spcBef>
            </a:pPr>
            <a:r>
              <a:rPr lang="en-US" sz="2200"/>
              <a:t>Completed on admission and any change in condition (better or worse)</a:t>
            </a:r>
          </a:p>
          <a:p>
            <a:pPr lvl="1">
              <a:lnSpc>
                <a:spcPct val="100000"/>
              </a:lnSpc>
              <a:spcBef>
                <a:spcPts val="0"/>
              </a:spcBef>
            </a:pPr>
            <a:r>
              <a:rPr lang="en-US" sz="2200"/>
              <a:t>24 Hour Post Fall Assessment- after a fall has been documented, the 24-hour post fall assessment rows will populate (this will create a task in the brain as a reminder)</a:t>
            </a:r>
          </a:p>
          <a:p>
            <a:pPr marL="457200" lvl="1" indent="0">
              <a:lnSpc>
                <a:spcPct val="100000"/>
              </a:lnSpc>
              <a:spcBef>
                <a:spcPts val="0"/>
              </a:spcBef>
              <a:buNone/>
            </a:pPr>
            <a:endParaRPr lang="en-US" sz="2200"/>
          </a:p>
        </p:txBody>
      </p:sp>
      <p:sp>
        <p:nvSpPr>
          <p:cNvPr id="2" name="Title 1"/>
          <p:cNvSpPr>
            <a:spLocks noGrp="1"/>
          </p:cNvSpPr>
          <p:nvPr>
            <p:ph type="title" idx="4294967295"/>
          </p:nvPr>
        </p:nvSpPr>
        <p:spPr>
          <a:xfrm>
            <a:off x="493776" y="675421"/>
            <a:ext cx="9604375" cy="636938"/>
          </a:xfrm>
        </p:spPr>
        <p:txBody>
          <a:bodyPr/>
          <a:lstStyle/>
          <a:p>
            <a:r>
              <a:rPr lang="en-US" b="1" cap="small"/>
              <a:t>Policy Updates / Changes / Reminders</a:t>
            </a:r>
            <a:endParaRPr lang="en-US"/>
          </a:p>
        </p:txBody>
      </p:sp>
      <p:sp>
        <p:nvSpPr>
          <p:cNvPr id="5" name="Footer Placeholder 4">
            <a:extLst>
              <a:ext uri="{FF2B5EF4-FFF2-40B4-BE49-F238E27FC236}">
                <a16:creationId xmlns:a16="http://schemas.microsoft.com/office/drawing/2014/main" id="{AB996156-CE10-423B-E3C3-4805D9B8447A}"/>
              </a:ext>
            </a:extLst>
          </p:cNvPr>
          <p:cNvSpPr txBox="1">
            <a:spLocks/>
          </p:cNvSpPr>
          <p:nvPr/>
        </p:nvSpPr>
        <p:spPr>
          <a:xfrm>
            <a:off x="570682" y="6409638"/>
            <a:ext cx="3835155"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sp>
        <p:nvSpPr>
          <p:cNvPr id="7" name="Slide Number Placeholder 5">
            <a:extLst>
              <a:ext uri="{FF2B5EF4-FFF2-40B4-BE49-F238E27FC236}">
                <a16:creationId xmlns:a16="http://schemas.microsoft.com/office/drawing/2014/main" id="{2BAE3FBE-C94B-2B12-ADD5-E9691F955B9D}"/>
              </a:ext>
            </a:extLst>
          </p:cNvPr>
          <p:cNvSpPr txBox="1">
            <a:spLocks/>
          </p:cNvSpPr>
          <p:nvPr/>
        </p:nvSpPr>
        <p:spPr>
          <a:xfrm>
            <a:off x="11224470" y="6440937"/>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0"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4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6" name="Picture 5" descr="A close up of a logo&#10;&#10;AI-generated content may be incorrect.">
            <a:extLst>
              <a:ext uri="{FF2B5EF4-FFF2-40B4-BE49-F238E27FC236}">
                <a16:creationId xmlns:a16="http://schemas.microsoft.com/office/drawing/2014/main" id="{C9CD67F6-CFB3-0D13-1086-64F718E961F0}"/>
              </a:ext>
            </a:extLst>
          </p:cNvPr>
          <p:cNvPicPr>
            <a:picLocks noChangeAspect="1"/>
          </p:cNvPicPr>
          <p:nvPr/>
        </p:nvPicPr>
        <p:blipFill>
          <a:blip r:embed="rId3"/>
          <a:stretch>
            <a:fillRect/>
          </a:stretch>
        </p:blipFill>
        <p:spPr>
          <a:xfrm>
            <a:off x="9516484" y="120656"/>
            <a:ext cx="2273180" cy="1126072"/>
          </a:xfrm>
          <a:prstGeom prst="rect">
            <a:avLst/>
          </a:prstGeom>
        </p:spPr>
      </p:pic>
      <p:cxnSp>
        <p:nvCxnSpPr>
          <p:cNvPr id="13" name="Straight Connector 12">
            <a:extLst>
              <a:ext uri="{FF2B5EF4-FFF2-40B4-BE49-F238E27FC236}">
                <a16:creationId xmlns:a16="http://schemas.microsoft.com/office/drawing/2014/main" id="{9BD9AAA8-BEDE-8776-DDAB-648D8DC00084}"/>
              </a:ext>
            </a:extLst>
          </p:cNvPr>
          <p:cNvCxnSpPr/>
          <p:nvPr/>
        </p:nvCxnSpPr>
        <p:spPr>
          <a:xfrm>
            <a:off x="570682" y="1358374"/>
            <a:ext cx="10283246"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14901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n-US" b="1" cap="small"/>
            </a:br>
            <a:r>
              <a:rPr lang="en-US" b="1" cap="small"/>
              <a:t>Policy Updates / Changes / Reminders</a:t>
            </a:r>
            <a:endParaRPr lang="en-US"/>
          </a:p>
        </p:txBody>
      </p:sp>
      <p:sp>
        <p:nvSpPr>
          <p:cNvPr id="3" name="Content Placeholder 2"/>
          <p:cNvSpPr>
            <a:spLocks noGrp="1"/>
          </p:cNvSpPr>
          <p:nvPr>
            <p:ph idx="1"/>
          </p:nvPr>
        </p:nvSpPr>
        <p:spPr>
          <a:xfrm>
            <a:off x="1140643" y="2015732"/>
            <a:ext cx="8842343" cy="3975994"/>
          </a:xfrm>
        </p:spPr>
        <p:txBody>
          <a:bodyPr/>
          <a:lstStyle/>
          <a:p>
            <a:r>
              <a:rPr lang="en-US" sz="2400"/>
              <a:t>Blood Administration Policy updates coming- changes related to the dual sign-off process</a:t>
            </a:r>
          </a:p>
          <a:p>
            <a:r>
              <a:rPr lang="en-US" sz="2400"/>
              <a:t>Nova StatStrip Changes with project Fusion </a:t>
            </a:r>
          </a:p>
          <a:p>
            <a:r>
              <a:rPr lang="en-US" sz="2400"/>
              <a:t>No longer using glucose gel-being replaced with glucose tablets</a:t>
            </a:r>
          </a:p>
          <a:p>
            <a:endParaRPr lang="en-US"/>
          </a:p>
        </p:txBody>
      </p:sp>
      <p:sp>
        <p:nvSpPr>
          <p:cNvPr id="6" name="Footer Placeholder 4">
            <a:extLst>
              <a:ext uri="{FF2B5EF4-FFF2-40B4-BE49-F238E27FC236}">
                <a16:creationId xmlns:a16="http://schemas.microsoft.com/office/drawing/2014/main" id="{8187D1C2-3EC6-7A6A-AFD0-2C283229A501}"/>
              </a:ext>
            </a:extLst>
          </p:cNvPr>
          <p:cNvSpPr txBox="1">
            <a:spLocks/>
          </p:cNvSpPr>
          <p:nvPr/>
        </p:nvSpPr>
        <p:spPr>
          <a:xfrm>
            <a:off x="570682" y="6409638"/>
            <a:ext cx="3835155"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sp>
        <p:nvSpPr>
          <p:cNvPr id="7" name="Slide Number Placeholder 5">
            <a:extLst>
              <a:ext uri="{FF2B5EF4-FFF2-40B4-BE49-F238E27FC236}">
                <a16:creationId xmlns:a16="http://schemas.microsoft.com/office/drawing/2014/main" id="{27E53BA4-6273-2436-2FCC-2444922A896E}"/>
              </a:ext>
            </a:extLst>
          </p:cNvPr>
          <p:cNvSpPr txBox="1">
            <a:spLocks/>
          </p:cNvSpPr>
          <p:nvPr/>
        </p:nvSpPr>
        <p:spPr>
          <a:xfrm>
            <a:off x="11224470" y="6440937"/>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0"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4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5" name="Picture 4" descr="A close up of a logo&#10;&#10;AI-generated content may be incorrect.">
            <a:extLst>
              <a:ext uri="{FF2B5EF4-FFF2-40B4-BE49-F238E27FC236}">
                <a16:creationId xmlns:a16="http://schemas.microsoft.com/office/drawing/2014/main" id="{40B64863-AFCF-AE61-12D3-DAE71745C9FF}"/>
              </a:ext>
            </a:extLst>
          </p:cNvPr>
          <p:cNvPicPr>
            <a:picLocks noChangeAspect="1"/>
          </p:cNvPicPr>
          <p:nvPr/>
        </p:nvPicPr>
        <p:blipFill>
          <a:blip r:embed="rId3"/>
          <a:stretch>
            <a:fillRect/>
          </a:stretch>
        </p:blipFill>
        <p:spPr>
          <a:xfrm>
            <a:off x="9577633" y="107881"/>
            <a:ext cx="2271860" cy="1210913"/>
          </a:xfrm>
          <a:prstGeom prst="rect">
            <a:avLst/>
          </a:prstGeom>
        </p:spPr>
      </p:pic>
    </p:spTree>
    <p:extLst>
      <p:ext uri="{BB962C8B-B14F-4D97-AF65-F5344CB8AC3E}">
        <p14:creationId xmlns:p14="http://schemas.microsoft.com/office/powerpoint/2010/main" val="26089934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97D36-BE0D-072F-4F83-B48C642E88C3}"/>
              </a:ext>
            </a:extLst>
          </p:cNvPr>
          <p:cNvSpPr>
            <a:spLocks noGrp="1"/>
          </p:cNvSpPr>
          <p:nvPr>
            <p:ph type="title"/>
          </p:nvPr>
        </p:nvSpPr>
        <p:spPr/>
        <p:txBody>
          <a:bodyPr>
            <a:normAutofit/>
          </a:bodyPr>
          <a:lstStyle/>
          <a:p>
            <a:r>
              <a:rPr lang="en-US"/>
              <a:t>Inpatient Code Status</a:t>
            </a:r>
            <a:br>
              <a:rPr lang="en-US"/>
            </a:br>
            <a:endParaRPr lang="en-US"/>
          </a:p>
        </p:txBody>
      </p:sp>
      <p:pic>
        <p:nvPicPr>
          <p:cNvPr id="4" name="Content Placeholder 3">
            <a:extLst>
              <a:ext uri="{FF2B5EF4-FFF2-40B4-BE49-F238E27FC236}">
                <a16:creationId xmlns:a16="http://schemas.microsoft.com/office/drawing/2014/main" id="{42C1B7EC-BA0E-1331-44F8-288313B78590}"/>
              </a:ext>
            </a:extLst>
          </p:cNvPr>
          <p:cNvPicPr>
            <a:picLocks noGrp="1" noChangeAspect="1"/>
          </p:cNvPicPr>
          <p:nvPr>
            <p:ph idx="1"/>
          </p:nvPr>
        </p:nvPicPr>
        <p:blipFill>
          <a:blip r:embed="rId3"/>
          <a:stretch>
            <a:fillRect/>
          </a:stretch>
        </p:blipFill>
        <p:spPr>
          <a:xfrm>
            <a:off x="3125947" y="2629619"/>
            <a:ext cx="5483836" cy="3178423"/>
          </a:xfrm>
          <a:prstGeom prst="rect">
            <a:avLst/>
          </a:prstGeom>
        </p:spPr>
      </p:pic>
      <p:sp>
        <p:nvSpPr>
          <p:cNvPr id="6" name="TextBox 5">
            <a:extLst>
              <a:ext uri="{FF2B5EF4-FFF2-40B4-BE49-F238E27FC236}">
                <a16:creationId xmlns:a16="http://schemas.microsoft.com/office/drawing/2014/main" id="{D11A4F36-1A15-BC70-AA8D-CDF0FA3C5CC8}"/>
              </a:ext>
            </a:extLst>
          </p:cNvPr>
          <p:cNvSpPr txBox="1"/>
          <p:nvPr/>
        </p:nvSpPr>
        <p:spPr>
          <a:xfrm>
            <a:off x="2575807" y="2010854"/>
            <a:ext cx="6101080" cy="461665"/>
          </a:xfrm>
          <a:prstGeom prst="rect">
            <a:avLst/>
          </a:prstGeom>
          <a:noFill/>
        </p:spPr>
        <p:txBody>
          <a:bodyPr wrap="square">
            <a:spAutoFit/>
          </a:bodyPr>
          <a:lstStyle/>
          <a:p>
            <a:r>
              <a:rPr lang="en-US" sz="2400"/>
              <a:t>Inpatient Code Status DNR/DNI order changes</a:t>
            </a:r>
          </a:p>
        </p:txBody>
      </p:sp>
      <p:pic>
        <p:nvPicPr>
          <p:cNvPr id="7" name="Picture 6">
            <a:extLst>
              <a:ext uri="{FF2B5EF4-FFF2-40B4-BE49-F238E27FC236}">
                <a16:creationId xmlns:a16="http://schemas.microsoft.com/office/drawing/2014/main" id="{8BEA1538-3207-9A22-B9A5-78E6473D95E1}"/>
              </a:ext>
            </a:extLst>
          </p:cNvPr>
          <p:cNvPicPr>
            <a:picLocks noChangeAspect="1"/>
          </p:cNvPicPr>
          <p:nvPr/>
        </p:nvPicPr>
        <p:blipFill>
          <a:blip r:embed="rId4"/>
          <a:stretch>
            <a:fillRect/>
          </a:stretch>
        </p:blipFill>
        <p:spPr>
          <a:xfrm>
            <a:off x="8978063" y="319236"/>
            <a:ext cx="2274005" cy="1207113"/>
          </a:xfrm>
          <a:prstGeom prst="rect">
            <a:avLst/>
          </a:prstGeom>
        </p:spPr>
      </p:pic>
    </p:spTree>
    <p:extLst>
      <p:ext uri="{BB962C8B-B14F-4D97-AF65-F5344CB8AC3E}">
        <p14:creationId xmlns:p14="http://schemas.microsoft.com/office/powerpoint/2010/main" val="39345251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579" y="1283516"/>
            <a:ext cx="9603275" cy="618478"/>
          </a:xfrm>
        </p:spPr>
        <p:txBody>
          <a:bodyPr/>
          <a:lstStyle/>
          <a:p>
            <a:r>
              <a:rPr lang="en-US" b="1" cap="small"/>
              <a:t>Regulatory &amp; Compliance	</a:t>
            </a:r>
          </a:p>
        </p:txBody>
      </p:sp>
      <p:graphicFrame>
        <p:nvGraphicFramePr>
          <p:cNvPr id="11" name="Content Placeholder 2">
            <a:extLst>
              <a:ext uri="{FF2B5EF4-FFF2-40B4-BE49-F238E27FC236}">
                <a16:creationId xmlns:a16="http://schemas.microsoft.com/office/drawing/2014/main" id="{7C5A0171-8E34-CFBB-3041-84452494DDFB}"/>
              </a:ext>
            </a:extLst>
          </p:cNvPr>
          <p:cNvGraphicFramePr>
            <a:graphicFrameLocks noGrp="1"/>
          </p:cNvGraphicFramePr>
          <p:nvPr>
            <p:ph idx="1"/>
          </p:nvPr>
        </p:nvGraphicFramePr>
        <p:xfrm>
          <a:off x="1027522" y="1901994"/>
          <a:ext cx="8993171" cy="33748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Slide Number Placeholder 5">
            <a:extLst>
              <a:ext uri="{FF2B5EF4-FFF2-40B4-BE49-F238E27FC236}">
                <a16:creationId xmlns:a16="http://schemas.microsoft.com/office/drawing/2014/main" id="{F2533C51-3275-4C8A-95B1-6EBBC09721D7}"/>
              </a:ext>
            </a:extLst>
          </p:cNvPr>
          <p:cNvSpPr txBox="1">
            <a:spLocks/>
          </p:cNvSpPr>
          <p:nvPr/>
        </p:nvSpPr>
        <p:spPr>
          <a:xfrm>
            <a:off x="11316677" y="6440937"/>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0"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4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4" name="Footer Placeholder 4">
            <a:extLst>
              <a:ext uri="{FF2B5EF4-FFF2-40B4-BE49-F238E27FC236}">
                <a16:creationId xmlns:a16="http://schemas.microsoft.com/office/drawing/2014/main" id="{7802947B-E5FF-D9E8-7AD7-EAB9171153B0}"/>
              </a:ext>
            </a:extLst>
          </p:cNvPr>
          <p:cNvSpPr txBox="1">
            <a:spLocks/>
          </p:cNvSpPr>
          <p:nvPr/>
        </p:nvSpPr>
        <p:spPr>
          <a:xfrm>
            <a:off x="659458" y="6412769"/>
            <a:ext cx="3835155"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pic>
        <p:nvPicPr>
          <p:cNvPr id="7" name="Picture 6" descr="A close up of a logo&#10;&#10;AI-generated content may be incorrect.">
            <a:extLst>
              <a:ext uri="{FF2B5EF4-FFF2-40B4-BE49-F238E27FC236}">
                <a16:creationId xmlns:a16="http://schemas.microsoft.com/office/drawing/2014/main" id="{7F8B2475-518C-7606-E3D5-3F938A53254A}"/>
              </a:ext>
            </a:extLst>
          </p:cNvPr>
          <p:cNvPicPr>
            <a:picLocks noChangeAspect="1"/>
          </p:cNvPicPr>
          <p:nvPr/>
        </p:nvPicPr>
        <p:blipFill>
          <a:blip r:embed="rId8"/>
          <a:stretch>
            <a:fillRect/>
          </a:stretch>
        </p:blipFill>
        <p:spPr>
          <a:xfrm>
            <a:off x="8663233" y="289588"/>
            <a:ext cx="2077188" cy="1162140"/>
          </a:xfrm>
          <a:prstGeom prst="rect">
            <a:avLst/>
          </a:prstGeom>
        </p:spPr>
      </p:pic>
    </p:spTree>
    <p:extLst>
      <p:ext uri="{BB962C8B-B14F-4D97-AF65-F5344CB8AC3E}">
        <p14:creationId xmlns:p14="http://schemas.microsoft.com/office/powerpoint/2010/main" val="32332528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47FEC2-A02D-603C-7D36-737A0C934F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7AC372-3F5F-4CE5-1838-AA9839416E9C}"/>
              </a:ext>
            </a:extLst>
          </p:cNvPr>
          <p:cNvSpPr>
            <a:spLocks noGrp="1"/>
          </p:cNvSpPr>
          <p:nvPr>
            <p:ph type="title"/>
          </p:nvPr>
        </p:nvSpPr>
        <p:spPr>
          <a:xfrm>
            <a:off x="1451579" y="1198485"/>
            <a:ext cx="9603275" cy="655269"/>
          </a:xfrm>
        </p:spPr>
        <p:txBody>
          <a:bodyPr/>
          <a:lstStyle/>
          <a:p>
            <a:r>
              <a:rPr lang="en-US" b="1" cap="small"/>
              <a:t>Nurse Intern Opportunities</a:t>
            </a:r>
          </a:p>
        </p:txBody>
      </p:sp>
      <p:sp>
        <p:nvSpPr>
          <p:cNvPr id="3" name="Content Placeholder 2">
            <a:extLst>
              <a:ext uri="{FF2B5EF4-FFF2-40B4-BE49-F238E27FC236}">
                <a16:creationId xmlns:a16="http://schemas.microsoft.com/office/drawing/2014/main" id="{F130C720-AA03-C79A-D75E-4B30994BE805}"/>
              </a:ext>
            </a:extLst>
          </p:cNvPr>
          <p:cNvSpPr>
            <a:spLocks noGrp="1"/>
          </p:cNvSpPr>
          <p:nvPr>
            <p:ph idx="1"/>
          </p:nvPr>
        </p:nvSpPr>
        <p:spPr>
          <a:xfrm>
            <a:off x="1451579" y="2015732"/>
            <a:ext cx="9603275" cy="4541479"/>
          </a:xfrm>
        </p:spPr>
        <p:txBody>
          <a:bodyPr>
            <a:normAutofit/>
          </a:bodyPr>
          <a:lstStyle/>
          <a:p>
            <a:pPr>
              <a:lnSpc>
                <a:spcPct val="100000"/>
              </a:lnSpc>
            </a:pPr>
            <a:r>
              <a:rPr lang="en-US"/>
              <a:t>The nurse intern (formerly Student Nurse Tech) program is intended to provide nursing students with the opportunity to develop skills that will benefit them in their professional growth and development. Working as a nurse intern can provide students with a great foundation for nursing. </a:t>
            </a:r>
          </a:p>
          <a:p>
            <a:r>
              <a:rPr lang="en-US"/>
              <a:t> ADN: Eligible at the start of your final semester</a:t>
            </a:r>
          </a:p>
          <a:p>
            <a:r>
              <a:rPr lang="en-US"/>
              <a:t> BSN: 3 year: eligible at the start of final semester</a:t>
            </a:r>
          </a:p>
          <a:p>
            <a:pPr marL="457200" lvl="1" indent="0">
              <a:buNone/>
            </a:pPr>
            <a:r>
              <a:rPr lang="en-US" sz="2000"/>
              <a:t>      4 year: eligible when starting senior year</a:t>
            </a:r>
          </a:p>
          <a:p>
            <a:pPr marL="914400" lvl="2" indent="0">
              <a:buNone/>
            </a:pPr>
            <a:r>
              <a:rPr lang="en-US" sz="1800"/>
              <a:t>15 month: eligible during the final 7 months of your program</a:t>
            </a:r>
          </a:p>
          <a:p>
            <a:pPr marL="914400" lvl="2" indent="0">
              <a:buNone/>
            </a:pPr>
            <a:endParaRPr lang="en-US" sz="1800"/>
          </a:p>
          <a:p>
            <a:pPr marL="914400" lvl="2" indent="0">
              <a:buNone/>
            </a:pPr>
            <a:r>
              <a:rPr lang="en-US" sz="2800"/>
              <a:t>visit careers page: www.bellin.org/careers</a:t>
            </a:r>
          </a:p>
        </p:txBody>
      </p:sp>
      <p:sp>
        <p:nvSpPr>
          <p:cNvPr id="6" name="Footer Placeholder 4">
            <a:extLst>
              <a:ext uri="{FF2B5EF4-FFF2-40B4-BE49-F238E27FC236}">
                <a16:creationId xmlns:a16="http://schemas.microsoft.com/office/drawing/2014/main" id="{DE2F1E49-E932-112E-151A-F010CA177E64}"/>
              </a:ext>
            </a:extLst>
          </p:cNvPr>
          <p:cNvSpPr txBox="1">
            <a:spLocks/>
          </p:cNvSpPr>
          <p:nvPr/>
        </p:nvSpPr>
        <p:spPr>
          <a:xfrm>
            <a:off x="570682" y="6409638"/>
            <a:ext cx="3835155"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sp>
        <p:nvSpPr>
          <p:cNvPr id="7" name="Slide Number Placeholder 5">
            <a:extLst>
              <a:ext uri="{FF2B5EF4-FFF2-40B4-BE49-F238E27FC236}">
                <a16:creationId xmlns:a16="http://schemas.microsoft.com/office/drawing/2014/main" id="{36712EC0-7A74-0704-18ED-0ED327AB732D}"/>
              </a:ext>
            </a:extLst>
          </p:cNvPr>
          <p:cNvSpPr txBox="1">
            <a:spLocks/>
          </p:cNvSpPr>
          <p:nvPr/>
        </p:nvSpPr>
        <p:spPr>
          <a:xfrm>
            <a:off x="11224470" y="6440937"/>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0"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4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9" name="Picture 8" descr="A close up of a logo&#10;&#10;AI-generated content may be incorrect.">
            <a:extLst>
              <a:ext uri="{FF2B5EF4-FFF2-40B4-BE49-F238E27FC236}">
                <a16:creationId xmlns:a16="http://schemas.microsoft.com/office/drawing/2014/main" id="{D5511736-C067-B491-584C-B7AC5D4633F7}"/>
              </a:ext>
            </a:extLst>
          </p:cNvPr>
          <p:cNvPicPr>
            <a:picLocks noChangeAspect="1"/>
          </p:cNvPicPr>
          <p:nvPr/>
        </p:nvPicPr>
        <p:blipFill>
          <a:blip r:embed="rId3"/>
          <a:stretch>
            <a:fillRect/>
          </a:stretch>
        </p:blipFill>
        <p:spPr>
          <a:xfrm>
            <a:off x="9003323" y="165401"/>
            <a:ext cx="2548313" cy="1251418"/>
          </a:xfrm>
          <a:prstGeom prst="rect">
            <a:avLst/>
          </a:prstGeom>
        </p:spPr>
      </p:pic>
    </p:spTree>
    <p:extLst>
      <p:ext uri="{BB962C8B-B14F-4D97-AF65-F5344CB8AC3E}">
        <p14:creationId xmlns:p14="http://schemas.microsoft.com/office/powerpoint/2010/main" val="1875190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cap="small"/>
              <a:t>Bellin Staffing Changes / Updates 	</a:t>
            </a:r>
          </a:p>
        </p:txBody>
      </p:sp>
      <p:sp>
        <p:nvSpPr>
          <p:cNvPr id="3" name="Content Placeholder 2">
            <a:extLst>
              <a:ext uri="{FF2B5EF4-FFF2-40B4-BE49-F238E27FC236}">
                <a16:creationId xmlns:a16="http://schemas.microsoft.com/office/drawing/2014/main" id="{711CD833-D755-AE9B-C2CC-815B68925740}"/>
              </a:ext>
            </a:extLst>
          </p:cNvPr>
          <p:cNvSpPr>
            <a:spLocks noGrp="1"/>
          </p:cNvSpPr>
          <p:nvPr>
            <p:ph idx="1"/>
          </p:nvPr>
        </p:nvSpPr>
        <p:spPr>
          <a:xfrm>
            <a:off x="1451580" y="2015732"/>
            <a:ext cx="8126054" cy="3944747"/>
          </a:xfrm>
        </p:spPr>
        <p:txBody>
          <a:bodyPr>
            <a:normAutofit lnSpcReduction="10000"/>
          </a:bodyPr>
          <a:lstStyle/>
          <a:p>
            <a:r>
              <a:rPr lang="en-US" sz="2400" u="sng"/>
              <a:t>CEO</a:t>
            </a:r>
          </a:p>
          <a:p>
            <a:pPr lvl="1"/>
            <a:r>
              <a:rPr lang="en-US" sz="2200"/>
              <a:t>Dr. Scott Rathgaber</a:t>
            </a:r>
          </a:p>
          <a:p>
            <a:r>
              <a:rPr lang="en-US" sz="2400" u="sng"/>
              <a:t>Educators</a:t>
            </a:r>
          </a:p>
          <a:p>
            <a:pPr lvl="1"/>
            <a:r>
              <a:rPr lang="en-US" sz="2400"/>
              <a:t>Kari Holl		ICU</a:t>
            </a:r>
          </a:p>
          <a:p>
            <a:pPr lvl="1"/>
            <a:r>
              <a:rPr lang="en-US" sz="2400"/>
              <a:t>Ann Hansen 	Titletown Orthopedics</a:t>
            </a:r>
          </a:p>
          <a:p>
            <a:r>
              <a:rPr lang="en-US" sz="2400" u="sng"/>
              <a:t>Team Leaders</a:t>
            </a:r>
          </a:p>
          <a:p>
            <a:pPr lvl="1"/>
            <a:r>
              <a:rPr lang="en-US" sz="2400"/>
              <a:t>Jolene Hendricks 	Surgery</a:t>
            </a:r>
          </a:p>
          <a:p>
            <a:pPr lvl="1"/>
            <a:r>
              <a:rPr lang="en-US" sz="2400"/>
              <a:t>Jessie Schaumberg	ICU</a:t>
            </a:r>
          </a:p>
          <a:p>
            <a:pPr marL="457200" lvl="1" indent="0">
              <a:buNone/>
            </a:pPr>
            <a:endParaRPr lang="en-US" sz="2400"/>
          </a:p>
          <a:p>
            <a:pPr marL="457200" lvl="1" indent="0">
              <a:buNone/>
            </a:pPr>
            <a:endParaRPr lang="en-US"/>
          </a:p>
        </p:txBody>
      </p:sp>
      <p:sp>
        <p:nvSpPr>
          <p:cNvPr id="9" name="Slide Number Placeholder 5">
            <a:extLst>
              <a:ext uri="{FF2B5EF4-FFF2-40B4-BE49-F238E27FC236}">
                <a16:creationId xmlns:a16="http://schemas.microsoft.com/office/drawing/2014/main" id="{04326549-EE4A-46F2-8A56-AF62A2938625}"/>
              </a:ext>
            </a:extLst>
          </p:cNvPr>
          <p:cNvSpPr txBox="1">
            <a:spLocks/>
          </p:cNvSpPr>
          <p:nvPr/>
        </p:nvSpPr>
        <p:spPr>
          <a:xfrm>
            <a:off x="11224470" y="6440937"/>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0"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4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5" name="Footer Placeholder 4">
            <a:extLst>
              <a:ext uri="{FF2B5EF4-FFF2-40B4-BE49-F238E27FC236}">
                <a16:creationId xmlns:a16="http://schemas.microsoft.com/office/drawing/2014/main" id="{45FADA2A-D604-608F-792A-49311B6D30EB}"/>
              </a:ext>
            </a:extLst>
          </p:cNvPr>
          <p:cNvSpPr txBox="1">
            <a:spLocks/>
          </p:cNvSpPr>
          <p:nvPr/>
        </p:nvSpPr>
        <p:spPr>
          <a:xfrm>
            <a:off x="570682" y="6409638"/>
            <a:ext cx="3835155"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pic>
        <p:nvPicPr>
          <p:cNvPr id="4" name="Picture 3" descr="A close up of a logo&#10;&#10;AI-generated content may be incorrect.">
            <a:extLst>
              <a:ext uri="{FF2B5EF4-FFF2-40B4-BE49-F238E27FC236}">
                <a16:creationId xmlns:a16="http://schemas.microsoft.com/office/drawing/2014/main" id="{2ECF8633-9B43-4BA2-E4CE-99EA5B5CE8BE}"/>
              </a:ext>
            </a:extLst>
          </p:cNvPr>
          <p:cNvPicPr>
            <a:picLocks noChangeAspect="1"/>
          </p:cNvPicPr>
          <p:nvPr/>
        </p:nvPicPr>
        <p:blipFill>
          <a:blip r:embed="rId3"/>
          <a:stretch>
            <a:fillRect/>
          </a:stretch>
        </p:blipFill>
        <p:spPr>
          <a:xfrm>
            <a:off x="9228841" y="165401"/>
            <a:ext cx="2322795" cy="1239194"/>
          </a:xfrm>
          <a:prstGeom prst="rect">
            <a:avLst/>
          </a:prstGeom>
        </p:spPr>
      </p:pic>
    </p:spTree>
    <p:extLst>
      <p:ext uri="{BB962C8B-B14F-4D97-AF65-F5344CB8AC3E}">
        <p14:creationId xmlns:p14="http://schemas.microsoft.com/office/powerpoint/2010/main" val="37434111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9CD3E-5E33-4EB5-A2CE-C636605E633F}"/>
              </a:ext>
            </a:extLst>
          </p:cNvPr>
          <p:cNvSpPr>
            <a:spLocks noGrp="1"/>
          </p:cNvSpPr>
          <p:nvPr>
            <p:ph type="title"/>
          </p:nvPr>
        </p:nvSpPr>
        <p:spPr>
          <a:xfrm>
            <a:off x="1451580" y="491465"/>
            <a:ext cx="9197947" cy="1049235"/>
          </a:xfrm>
        </p:spPr>
        <p:txBody>
          <a:bodyPr>
            <a:normAutofit fontScale="90000"/>
          </a:bodyPr>
          <a:lstStyle/>
          <a:p>
            <a:br>
              <a:rPr lang="en-US" sz="5400" b="1" cap="small"/>
            </a:br>
            <a:r>
              <a:rPr lang="en-US" sz="5400" b="1" cap="small"/>
              <a:t>HSHS Hospitals</a:t>
            </a:r>
            <a:br>
              <a:rPr lang="en-US" sz="1200" b="1" cap="small"/>
            </a:br>
            <a:br>
              <a:rPr lang="en-US" sz="800" b="1" cap="small"/>
            </a:br>
            <a:r>
              <a:rPr lang="en-US" sz="2200" cap="small"/>
              <a:t>St. Vincent,  St. Mary’s,  St. Nicholas,  St. Clare</a:t>
            </a:r>
            <a:br>
              <a:rPr lang="en-US" b="1" cap="small"/>
            </a:br>
            <a:br>
              <a:rPr lang="en-US" b="1" cap="small"/>
            </a:br>
            <a:endParaRPr lang="en-US" sz="5400" b="1" cap="small"/>
          </a:p>
        </p:txBody>
      </p:sp>
      <p:sp>
        <p:nvSpPr>
          <p:cNvPr id="3" name="Content Placeholder 2">
            <a:extLst>
              <a:ext uri="{FF2B5EF4-FFF2-40B4-BE49-F238E27FC236}">
                <a16:creationId xmlns:a16="http://schemas.microsoft.com/office/drawing/2014/main" id="{C3C0199F-A274-44C6-BF37-784A855E6EEA}"/>
              </a:ext>
            </a:extLst>
          </p:cNvPr>
          <p:cNvSpPr>
            <a:spLocks noGrp="1"/>
          </p:cNvSpPr>
          <p:nvPr>
            <p:ph idx="1"/>
          </p:nvPr>
        </p:nvSpPr>
        <p:spPr>
          <a:xfrm>
            <a:off x="1522602" y="2395463"/>
            <a:ext cx="9603275" cy="1260126"/>
          </a:xfrm>
        </p:spPr>
        <p:txBody>
          <a:bodyPr/>
          <a:lstStyle/>
          <a:p>
            <a:pPr marL="0" indent="0">
              <a:spcBef>
                <a:spcPts val="0"/>
              </a:spcBef>
              <a:buNone/>
            </a:pPr>
            <a:r>
              <a:rPr lang="en-US" sz="2800" b="1" cap="small"/>
              <a:t>Jenn Leonard, MSN, RN</a:t>
            </a:r>
          </a:p>
          <a:p>
            <a:pPr marL="0" indent="0">
              <a:spcBef>
                <a:spcPts val="0"/>
              </a:spcBef>
              <a:buNone/>
            </a:pPr>
            <a:r>
              <a:rPr lang="en-US" sz="2800" b="1" cap="small"/>
              <a:t>Manager-Clinical Education</a:t>
            </a:r>
          </a:p>
          <a:p>
            <a:pPr marL="0" indent="0">
              <a:spcBef>
                <a:spcPts val="0"/>
              </a:spcBef>
              <a:buNone/>
            </a:pPr>
            <a:endParaRPr lang="en-US" sz="2800" cap="small"/>
          </a:p>
          <a:p>
            <a:pPr lvl="0"/>
            <a:endParaRPr lang="en-US">
              <a:solidFill>
                <a:srgbClr val="000000"/>
              </a:solidFill>
              <a:ea typeface="Tahoma" panose="020B0604030504040204" pitchFamily="34" charset="0"/>
              <a:cs typeface="Tahoma" panose="020B0604030504040204" pitchFamily="34" charset="0"/>
            </a:endParaRPr>
          </a:p>
        </p:txBody>
      </p:sp>
      <p:sp>
        <p:nvSpPr>
          <p:cNvPr id="8" name="Slide Number Placeholder 5">
            <a:extLst>
              <a:ext uri="{FF2B5EF4-FFF2-40B4-BE49-F238E27FC236}">
                <a16:creationId xmlns:a16="http://schemas.microsoft.com/office/drawing/2014/main" id="{95F93FE7-E84D-4D80-B415-5D80102A8153}"/>
              </a:ext>
            </a:extLst>
          </p:cNvPr>
          <p:cNvSpPr txBox="1">
            <a:spLocks/>
          </p:cNvSpPr>
          <p:nvPr/>
        </p:nvSpPr>
        <p:spPr>
          <a:xfrm>
            <a:off x="11367083" y="6472199"/>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0"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4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4" name="Picture 3">
            <a:extLst>
              <a:ext uri="{FF2B5EF4-FFF2-40B4-BE49-F238E27FC236}">
                <a16:creationId xmlns:a16="http://schemas.microsoft.com/office/drawing/2014/main" id="{1A8A2A05-3B56-434A-9E1C-E0733A4B59E0}"/>
              </a:ext>
            </a:extLst>
          </p:cNvPr>
          <p:cNvPicPr>
            <a:picLocks noChangeAspect="1"/>
          </p:cNvPicPr>
          <p:nvPr/>
        </p:nvPicPr>
        <p:blipFill>
          <a:blip r:embed="rId2"/>
          <a:stretch>
            <a:fillRect/>
          </a:stretch>
        </p:blipFill>
        <p:spPr>
          <a:xfrm>
            <a:off x="8563123" y="157794"/>
            <a:ext cx="2924583" cy="1009791"/>
          </a:xfrm>
          <a:prstGeom prst="rect">
            <a:avLst/>
          </a:prstGeom>
        </p:spPr>
      </p:pic>
      <p:sp>
        <p:nvSpPr>
          <p:cNvPr id="6" name="Footer Placeholder 4">
            <a:extLst>
              <a:ext uri="{FF2B5EF4-FFF2-40B4-BE49-F238E27FC236}">
                <a16:creationId xmlns:a16="http://schemas.microsoft.com/office/drawing/2014/main" id="{77FC37E6-12E1-A229-5FE4-A8FA91305A91}"/>
              </a:ext>
            </a:extLst>
          </p:cNvPr>
          <p:cNvSpPr txBox="1">
            <a:spLocks/>
          </p:cNvSpPr>
          <p:nvPr/>
        </p:nvSpPr>
        <p:spPr>
          <a:xfrm>
            <a:off x="783746" y="6366535"/>
            <a:ext cx="3835155"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spTree>
    <p:extLst>
      <p:ext uri="{BB962C8B-B14F-4D97-AF65-F5344CB8AC3E}">
        <p14:creationId xmlns:p14="http://schemas.microsoft.com/office/powerpoint/2010/main" val="31920534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B42F0-1D2C-482C-A7AC-9F8DF8CCA31E}"/>
              </a:ext>
            </a:extLst>
          </p:cNvPr>
          <p:cNvSpPr>
            <a:spLocks noGrp="1"/>
          </p:cNvSpPr>
          <p:nvPr>
            <p:ph type="title"/>
          </p:nvPr>
        </p:nvSpPr>
        <p:spPr>
          <a:xfrm>
            <a:off x="1451579" y="1164479"/>
            <a:ext cx="9603275" cy="689275"/>
          </a:xfrm>
        </p:spPr>
        <p:txBody>
          <a:bodyPr/>
          <a:lstStyle/>
          <a:p>
            <a:r>
              <a:rPr lang="en-US" b="1" cap="small"/>
              <a:t>Executive Leadership Changes</a:t>
            </a:r>
          </a:p>
        </p:txBody>
      </p:sp>
      <p:pic>
        <p:nvPicPr>
          <p:cNvPr id="7" name="Picture 6">
            <a:extLst>
              <a:ext uri="{FF2B5EF4-FFF2-40B4-BE49-F238E27FC236}">
                <a16:creationId xmlns:a16="http://schemas.microsoft.com/office/drawing/2014/main" id="{F8923E74-5C53-4B63-B142-FFA715BA81DB}"/>
              </a:ext>
            </a:extLst>
          </p:cNvPr>
          <p:cNvPicPr>
            <a:picLocks noChangeAspect="1"/>
          </p:cNvPicPr>
          <p:nvPr/>
        </p:nvPicPr>
        <p:blipFill>
          <a:blip r:embed="rId2"/>
          <a:stretch>
            <a:fillRect/>
          </a:stretch>
        </p:blipFill>
        <p:spPr>
          <a:xfrm>
            <a:off x="8304922" y="349703"/>
            <a:ext cx="2924583" cy="1009791"/>
          </a:xfrm>
          <a:prstGeom prst="rect">
            <a:avLst/>
          </a:prstGeom>
        </p:spPr>
      </p:pic>
      <p:sp>
        <p:nvSpPr>
          <p:cNvPr id="9" name="Slide Number Placeholder 5">
            <a:extLst>
              <a:ext uri="{FF2B5EF4-FFF2-40B4-BE49-F238E27FC236}">
                <a16:creationId xmlns:a16="http://schemas.microsoft.com/office/drawing/2014/main" id="{04865CA3-87C7-C801-85D1-B1C7DE0D858E}"/>
              </a:ext>
            </a:extLst>
          </p:cNvPr>
          <p:cNvSpPr txBox="1">
            <a:spLocks/>
          </p:cNvSpPr>
          <p:nvPr/>
        </p:nvSpPr>
        <p:spPr>
          <a:xfrm>
            <a:off x="11367083" y="6472199"/>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1"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400" b="1"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10" name="Content Placeholder 4">
            <a:extLst>
              <a:ext uri="{FF2B5EF4-FFF2-40B4-BE49-F238E27FC236}">
                <a16:creationId xmlns:a16="http://schemas.microsoft.com/office/drawing/2014/main" id="{4AC5B96F-3B7C-2A28-82C0-CD7405AFD33F}"/>
              </a:ext>
            </a:extLst>
          </p:cNvPr>
          <p:cNvSpPr>
            <a:spLocks noGrp="1"/>
          </p:cNvSpPr>
          <p:nvPr>
            <p:ph idx="1"/>
          </p:nvPr>
        </p:nvSpPr>
        <p:spPr>
          <a:xfrm>
            <a:off x="1345046" y="1869830"/>
            <a:ext cx="5046875" cy="4190311"/>
          </a:xfrm>
        </p:spPr>
        <p:txBody>
          <a:bodyPr>
            <a:normAutofit/>
          </a:bodyPr>
          <a:lstStyle/>
          <a:p>
            <a:pPr marL="0" indent="0">
              <a:buNone/>
            </a:pPr>
            <a:r>
              <a:rPr lang="en-US" sz="2200" b="1" cap="small"/>
              <a:t>St. Mary’s</a:t>
            </a:r>
          </a:p>
          <a:p>
            <a:r>
              <a:rPr lang="en-US"/>
              <a:t>Chief Administrative Officer-Leah Bergstrom</a:t>
            </a:r>
          </a:p>
          <a:p>
            <a:pPr marL="0" indent="0">
              <a:buNone/>
            </a:pPr>
            <a:r>
              <a:rPr lang="en-US" sz="2200" b="1" cap="small"/>
              <a:t>St. Vincent</a:t>
            </a:r>
          </a:p>
          <a:p>
            <a:r>
              <a:rPr lang="en-US"/>
              <a:t>Chief Nursing Officer-Isabelle Garabaldi</a:t>
            </a:r>
          </a:p>
        </p:txBody>
      </p:sp>
      <p:sp>
        <p:nvSpPr>
          <p:cNvPr id="11" name="Content Placeholder 3">
            <a:extLst>
              <a:ext uri="{FF2B5EF4-FFF2-40B4-BE49-F238E27FC236}">
                <a16:creationId xmlns:a16="http://schemas.microsoft.com/office/drawing/2014/main" id="{E075C0BC-C152-07A9-984D-AD110CFDB2EC}"/>
              </a:ext>
            </a:extLst>
          </p:cNvPr>
          <p:cNvSpPr txBox="1">
            <a:spLocks/>
          </p:cNvSpPr>
          <p:nvPr/>
        </p:nvSpPr>
        <p:spPr>
          <a:xfrm>
            <a:off x="6640495" y="1869829"/>
            <a:ext cx="5338717" cy="4273795"/>
          </a:xfrm>
          <a:prstGeom prst="rect">
            <a:avLst/>
          </a:prstGeom>
        </p:spPr>
        <p:txBody>
          <a:bodyPr lIns="91440" tIns="45720" rIns="91440" bIns="4572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US" sz="2200" b="1" cap="small">
                <a:solidFill>
                  <a:srgbClr val="000000"/>
                </a:solidFill>
              </a:rPr>
              <a:t>St. Nicholas</a:t>
            </a:r>
          </a:p>
          <a:p>
            <a:r>
              <a:rPr lang="en-US">
                <a:solidFill>
                  <a:srgbClr val="000000"/>
                </a:solidFill>
              </a:rPr>
              <a:t>Chief Administrative Officer-Andrew Bowman</a:t>
            </a:r>
          </a:p>
          <a:p>
            <a:pPr marL="0" indent="0">
              <a:buNone/>
            </a:pPr>
            <a:r>
              <a:rPr lang="en-US" sz="2200" b="1" cap="small">
                <a:solidFill>
                  <a:srgbClr val="000000"/>
                </a:solidFill>
              </a:rPr>
              <a:t>St. Clare</a:t>
            </a:r>
          </a:p>
          <a:p>
            <a:r>
              <a:rPr lang="en-US">
                <a:solidFill>
                  <a:srgbClr val="000000"/>
                </a:solidFill>
              </a:rPr>
              <a:t>Chief Administrative Officer-Colleen Koski</a:t>
            </a:r>
          </a:p>
          <a:p>
            <a:endParaRPr lang="en-US"/>
          </a:p>
        </p:txBody>
      </p:sp>
      <p:sp>
        <p:nvSpPr>
          <p:cNvPr id="4" name="Footer Placeholder 4">
            <a:extLst>
              <a:ext uri="{FF2B5EF4-FFF2-40B4-BE49-F238E27FC236}">
                <a16:creationId xmlns:a16="http://schemas.microsoft.com/office/drawing/2014/main" id="{F8909DC7-8F60-CE1D-2F2B-04079678E0C6}"/>
              </a:ext>
            </a:extLst>
          </p:cNvPr>
          <p:cNvSpPr txBox="1">
            <a:spLocks/>
          </p:cNvSpPr>
          <p:nvPr/>
        </p:nvSpPr>
        <p:spPr>
          <a:xfrm>
            <a:off x="677213" y="6314496"/>
            <a:ext cx="3835155"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spTree>
    <p:extLst>
      <p:ext uri="{BB962C8B-B14F-4D97-AF65-F5344CB8AC3E}">
        <p14:creationId xmlns:p14="http://schemas.microsoft.com/office/powerpoint/2010/main" val="21902088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B42F0-1D2C-482C-A7AC-9F8DF8CCA31E}"/>
              </a:ext>
            </a:extLst>
          </p:cNvPr>
          <p:cNvSpPr>
            <a:spLocks noGrp="1"/>
          </p:cNvSpPr>
          <p:nvPr>
            <p:ph type="title"/>
          </p:nvPr>
        </p:nvSpPr>
        <p:spPr>
          <a:xfrm>
            <a:off x="1451579" y="1164479"/>
            <a:ext cx="9603275" cy="689275"/>
          </a:xfrm>
        </p:spPr>
        <p:txBody>
          <a:bodyPr/>
          <a:lstStyle/>
          <a:p>
            <a:r>
              <a:rPr lang="en-US" b="1" cap="small"/>
              <a:t>Leadership Changes</a:t>
            </a:r>
          </a:p>
        </p:txBody>
      </p:sp>
      <p:pic>
        <p:nvPicPr>
          <p:cNvPr id="7" name="Picture 6">
            <a:extLst>
              <a:ext uri="{FF2B5EF4-FFF2-40B4-BE49-F238E27FC236}">
                <a16:creationId xmlns:a16="http://schemas.microsoft.com/office/drawing/2014/main" id="{F8923E74-5C53-4B63-B142-FFA715BA81DB}"/>
              </a:ext>
            </a:extLst>
          </p:cNvPr>
          <p:cNvPicPr>
            <a:picLocks noChangeAspect="1"/>
          </p:cNvPicPr>
          <p:nvPr/>
        </p:nvPicPr>
        <p:blipFill>
          <a:blip r:embed="rId2"/>
          <a:stretch>
            <a:fillRect/>
          </a:stretch>
        </p:blipFill>
        <p:spPr>
          <a:xfrm>
            <a:off x="8304922" y="349703"/>
            <a:ext cx="2924583" cy="1009791"/>
          </a:xfrm>
          <a:prstGeom prst="rect">
            <a:avLst/>
          </a:prstGeom>
        </p:spPr>
      </p:pic>
      <p:sp>
        <p:nvSpPr>
          <p:cNvPr id="9" name="Slide Number Placeholder 5">
            <a:extLst>
              <a:ext uri="{FF2B5EF4-FFF2-40B4-BE49-F238E27FC236}">
                <a16:creationId xmlns:a16="http://schemas.microsoft.com/office/drawing/2014/main" id="{04865CA3-87C7-C801-85D1-B1C7DE0D858E}"/>
              </a:ext>
            </a:extLst>
          </p:cNvPr>
          <p:cNvSpPr txBox="1">
            <a:spLocks/>
          </p:cNvSpPr>
          <p:nvPr/>
        </p:nvSpPr>
        <p:spPr>
          <a:xfrm>
            <a:off x="11367083" y="6472199"/>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1"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US" sz="1400" b="1"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10" name="Content Placeholder 4">
            <a:extLst>
              <a:ext uri="{FF2B5EF4-FFF2-40B4-BE49-F238E27FC236}">
                <a16:creationId xmlns:a16="http://schemas.microsoft.com/office/drawing/2014/main" id="{4AC5B96F-3B7C-2A28-82C0-CD7405AFD33F}"/>
              </a:ext>
            </a:extLst>
          </p:cNvPr>
          <p:cNvSpPr>
            <a:spLocks noGrp="1"/>
          </p:cNvSpPr>
          <p:nvPr>
            <p:ph idx="1"/>
          </p:nvPr>
        </p:nvSpPr>
        <p:spPr>
          <a:xfrm>
            <a:off x="1345046" y="1869830"/>
            <a:ext cx="5046875" cy="4273794"/>
          </a:xfrm>
        </p:spPr>
        <p:txBody>
          <a:bodyPr>
            <a:normAutofit/>
          </a:bodyPr>
          <a:lstStyle/>
          <a:p>
            <a:pPr marL="0" indent="0">
              <a:buNone/>
            </a:pPr>
            <a:r>
              <a:rPr lang="en-US" sz="2200" b="1" cap="small"/>
              <a:t>St. Mary’s</a:t>
            </a:r>
            <a:br>
              <a:rPr lang="en-US" sz="2200"/>
            </a:br>
            <a:endParaRPr lang="en-US" sz="2200" b="1" cap="small"/>
          </a:p>
          <a:p>
            <a:pPr marL="0" indent="0">
              <a:buNone/>
            </a:pPr>
            <a:r>
              <a:rPr lang="en-US" sz="2200" b="1" cap="small"/>
              <a:t>St. Vincent</a:t>
            </a:r>
          </a:p>
          <a:p>
            <a:r>
              <a:rPr lang="en-US"/>
              <a:t>Emergency Department-Mel Jacobson</a:t>
            </a:r>
          </a:p>
          <a:p>
            <a:endParaRPr lang="en-US"/>
          </a:p>
        </p:txBody>
      </p:sp>
      <p:sp>
        <p:nvSpPr>
          <p:cNvPr id="11" name="Content Placeholder 3">
            <a:extLst>
              <a:ext uri="{FF2B5EF4-FFF2-40B4-BE49-F238E27FC236}">
                <a16:creationId xmlns:a16="http://schemas.microsoft.com/office/drawing/2014/main" id="{E075C0BC-C152-07A9-984D-AD110CFDB2EC}"/>
              </a:ext>
            </a:extLst>
          </p:cNvPr>
          <p:cNvSpPr txBox="1">
            <a:spLocks/>
          </p:cNvSpPr>
          <p:nvPr/>
        </p:nvSpPr>
        <p:spPr>
          <a:xfrm>
            <a:off x="6640495" y="1869829"/>
            <a:ext cx="5338717" cy="4273795"/>
          </a:xfrm>
          <a:prstGeom prst="rect">
            <a:avLst/>
          </a:prstGeom>
        </p:spPr>
        <p:txBody>
          <a:bodyPr lIns="91440" tIns="45720" rIns="91440" bIns="4572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US" sz="2200" b="1" cap="small"/>
              <a:t>St. Nicholas</a:t>
            </a:r>
          </a:p>
          <a:p>
            <a:r>
              <a:rPr lang="en-US"/>
              <a:t>Director Patient Care Services-Courtney Loebel</a:t>
            </a:r>
          </a:p>
          <a:p>
            <a:r>
              <a:rPr lang="en-US"/>
              <a:t>Med Surg/ICU Manager-Matt Thayer</a:t>
            </a:r>
            <a:br>
              <a:rPr lang="en-US"/>
            </a:br>
            <a:endParaRPr lang="en-US" b="1"/>
          </a:p>
          <a:p>
            <a:pPr marL="0" indent="0">
              <a:buNone/>
            </a:pPr>
            <a:r>
              <a:rPr lang="en-US" sz="2200" b="1" cap="small"/>
              <a:t>St. Clare</a:t>
            </a:r>
          </a:p>
          <a:p>
            <a:endParaRPr lang="en-US"/>
          </a:p>
          <a:p>
            <a:endParaRPr lang="en-US"/>
          </a:p>
        </p:txBody>
      </p:sp>
      <p:sp>
        <p:nvSpPr>
          <p:cNvPr id="4" name="Footer Placeholder 4">
            <a:extLst>
              <a:ext uri="{FF2B5EF4-FFF2-40B4-BE49-F238E27FC236}">
                <a16:creationId xmlns:a16="http://schemas.microsoft.com/office/drawing/2014/main" id="{F8909DC7-8F60-CE1D-2F2B-04079678E0C6}"/>
              </a:ext>
            </a:extLst>
          </p:cNvPr>
          <p:cNvSpPr txBox="1">
            <a:spLocks/>
          </p:cNvSpPr>
          <p:nvPr/>
        </p:nvSpPr>
        <p:spPr>
          <a:xfrm>
            <a:off x="677213" y="6314496"/>
            <a:ext cx="3835155"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spTree>
    <p:extLst>
      <p:ext uri="{BB962C8B-B14F-4D97-AF65-F5344CB8AC3E}">
        <p14:creationId xmlns:p14="http://schemas.microsoft.com/office/powerpoint/2010/main" val="30182886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9CD3E-5E33-4EB5-A2CE-C636605E633F}"/>
              </a:ext>
            </a:extLst>
          </p:cNvPr>
          <p:cNvSpPr>
            <a:spLocks noGrp="1"/>
          </p:cNvSpPr>
          <p:nvPr>
            <p:ph type="title"/>
          </p:nvPr>
        </p:nvSpPr>
        <p:spPr>
          <a:xfrm>
            <a:off x="1412654" y="1264881"/>
            <a:ext cx="9603275" cy="1049235"/>
          </a:xfrm>
        </p:spPr>
        <p:txBody>
          <a:bodyPr/>
          <a:lstStyle/>
          <a:p>
            <a:r>
              <a:rPr lang="en-US" b="1" cap="small"/>
              <a:t>Products</a:t>
            </a:r>
          </a:p>
        </p:txBody>
      </p:sp>
      <p:sp>
        <p:nvSpPr>
          <p:cNvPr id="4" name="Content Placeholder 3">
            <a:extLst>
              <a:ext uri="{FF2B5EF4-FFF2-40B4-BE49-F238E27FC236}">
                <a16:creationId xmlns:a16="http://schemas.microsoft.com/office/drawing/2014/main" id="{8420A0B6-5549-48F5-8A37-1E3390F7A91A}"/>
              </a:ext>
            </a:extLst>
          </p:cNvPr>
          <p:cNvSpPr>
            <a:spLocks noGrp="1"/>
          </p:cNvSpPr>
          <p:nvPr>
            <p:ph idx="1"/>
          </p:nvPr>
        </p:nvSpPr>
        <p:spPr>
          <a:xfrm>
            <a:off x="1451580" y="2015734"/>
            <a:ext cx="9745857" cy="3799140"/>
          </a:xfrm>
        </p:spPr>
        <p:txBody>
          <a:bodyPr>
            <a:normAutofit/>
          </a:bodyPr>
          <a:lstStyle/>
          <a:p>
            <a:pPr marL="0" indent="0">
              <a:buNone/>
            </a:pPr>
            <a:r>
              <a:rPr lang="en-US" sz="2200"/>
              <a:t>PureWick Flex</a:t>
            </a:r>
          </a:p>
          <a:p>
            <a:pPr marL="342900" indent="-342900"/>
            <a:r>
              <a:rPr lang="en-US" sz="2200"/>
              <a:t>Coming soon with go live for foley free ICU</a:t>
            </a:r>
          </a:p>
          <a:p>
            <a:pPr marL="0" indent="0">
              <a:buNone/>
            </a:pPr>
            <a:r>
              <a:rPr lang="en-US" sz="2200"/>
              <a:t>Central line dressing kit (changes coming, timeline TBD)</a:t>
            </a:r>
          </a:p>
          <a:p>
            <a:pPr marL="0" indent="0">
              <a:buNone/>
            </a:pPr>
            <a:r>
              <a:rPr lang="en-US" sz="2200"/>
              <a:t>Wireless chair and toilet alarms</a:t>
            </a:r>
          </a:p>
        </p:txBody>
      </p:sp>
      <p:sp>
        <p:nvSpPr>
          <p:cNvPr id="9" name="Content Placeholder 2">
            <a:extLst>
              <a:ext uri="{FF2B5EF4-FFF2-40B4-BE49-F238E27FC236}">
                <a16:creationId xmlns:a16="http://schemas.microsoft.com/office/drawing/2014/main" id="{D9F94DAF-59B9-4983-AACC-5F7625447BCF}"/>
              </a:ext>
            </a:extLst>
          </p:cNvPr>
          <p:cNvSpPr txBox="1">
            <a:spLocks/>
          </p:cNvSpPr>
          <p:nvPr/>
        </p:nvSpPr>
        <p:spPr>
          <a:xfrm>
            <a:off x="1459684" y="1864910"/>
            <a:ext cx="8551825" cy="3450613"/>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228600" marR="0" lvl="0" indent="-228600" algn="l" defTabSz="914400" rtl="0" eaLnBrk="1" fontAlgn="auto" latinLnBrk="0" hangingPunct="1">
              <a:lnSpc>
                <a:spcPct val="120000"/>
              </a:lnSpc>
              <a:spcBef>
                <a:spcPts val="1000"/>
              </a:spcBef>
              <a:spcAft>
                <a:spcPts val="0"/>
              </a:spcAft>
              <a:buClr>
                <a:srgbClr val="B71E42"/>
              </a:buClr>
              <a:buSzPct val="100000"/>
              <a:buFont typeface="Arial" panose="020B0604020202020204" pitchFamily="34" charset="0"/>
              <a:buChar char="•"/>
              <a:tabLst/>
              <a:defRPr/>
            </a:pPr>
            <a:endParaRPr kumimoji="0" lang="en-US" sz="2000" b="0" i="0" u="none" strike="noStrike" kern="1200" cap="none" spc="0" normalizeH="0" baseline="0" noProof="0">
              <a:ln>
                <a:noFill/>
              </a:ln>
              <a:solidFill>
                <a:srgbClr val="000000"/>
              </a:solidFill>
              <a:effectLst/>
              <a:uLnTx/>
              <a:uFillTx/>
              <a:latin typeface="Gill Sans MT" panose="020B0502020104020203"/>
              <a:ea typeface="Tahoma" panose="020B0604030504040204" pitchFamily="34" charset="0"/>
              <a:cs typeface="Tahoma" panose="020B0604030504040204" pitchFamily="34" charset="0"/>
            </a:endParaRPr>
          </a:p>
        </p:txBody>
      </p:sp>
      <p:sp>
        <p:nvSpPr>
          <p:cNvPr id="10" name="Slide Number Placeholder 5">
            <a:extLst>
              <a:ext uri="{FF2B5EF4-FFF2-40B4-BE49-F238E27FC236}">
                <a16:creationId xmlns:a16="http://schemas.microsoft.com/office/drawing/2014/main" id="{EA95F589-43C0-474C-989B-47CF52BA9D43}"/>
              </a:ext>
            </a:extLst>
          </p:cNvPr>
          <p:cNvSpPr txBox="1">
            <a:spLocks/>
          </p:cNvSpPr>
          <p:nvPr/>
        </p:nvSpPr>
        <p:spPr>
          <a:xfrm>
            <a:off x="11367083" y="6472199"/>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0"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4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3" name="Picture 2">
            <a:extLst>
              <a:ext uri="{FF2B5EF4-FFF2-40B4-BE49-F238E27FC236}">
                <a16:creationId xmlns:a16="http://schemas.microsoft.com/office/drawing/2014/main" id="{83AAF6D5-E6E2-43E8-BFBA-5B7291D9053D}"/>
              </a:ext>
            </a:extLst>
          </p:cNvPr>
          <p:cNvPicPr>
            <a:picLocks noChangeAspect="1"/>
          </p:cNvPicPr>
          <p:nvPr/>
        </p:nvPicPr>
        <p:blipFill>
          <a:blip r:embed="rId3"/>
          <a:stretch>
            <a:fillRect/>
          </a:stretch>
        </p:blipFill>
        <p:spPr>
          <a:xfrm>
            <a:off x="8272854" y="427710"/>
            <a:ext cx="2924583" cy="1009791"/>
          </a:xfrm>
          <a:prstGeom prst="rect">
            <a:avLst/>
          </a:prstGeom>
        </p:spPr>
      </p:pic>
      <p:sp>
        <p:nvSpPr>
          <p:cNvPr id="6" name="Footer Placeholder 4">
            <a:extLst>
              <a:ext uri="{FF2B5EF4-FFF2-40B4-BE49-F238E27FC236}">
                <a16:creationId xmlns:a16="http://schemas.microsoft.com/office/drawing/2014/main" id="{03C9CF4F-EAA2-A6C2-7C60-0EDE32854755}"/>
              </a:ext>
            </a:extLst>
          </p:cNvPr>
          <p:cNvSpPr txBox="1">
            <a:spLocks/>
          </p:cNvSpPr>
          <p:nvPr/>
        </p:nvSpPr>
        <p:spPr>
          <a:xfrm>
            <a:off x="721602" y="6411126"/>
            <a:ext cx="3835155"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pic>
        <p:nvPicPr>
          <p:cNvPr id="5" name="Picture 4" descr="A close-up of a pen&#10;&#10;AI-generated content may be incorrect.">
            <a:extLst>
              <a:ext uri="{FF2B5EF4-FFF2-40B4-BE49-F238E27FC236}">
                <a16:creationId xmlns:a16="http://schemas.microsoft.com/office/drawing/2014/main" id="{D9379C02-2AA8-9A02-609A-34A37C56F502}"/>
              </a:ext>
            </a:extLst>
          </p:cNvPr>
          <p:cNvPicPr>
            <a:picLocks noChangeAspect="1"/>
          </p:cNvPicPr>
          <p:nvPr/>
        </p:nvPicPr>
        <p:blipFill>
          <a:blip r:embed="rId4"/>
          <a:stretch>
            <a:fillRect/>
          </a:stretch>
        </p:blipFill>
        <p:spPr>
          <a:xfrm>
            <a:off x="6976086" y="3594589"/>
            <a:ext cx="4707060" cy="2433515"/>
          </a:xfrm>
          <a:prstGeom prst="rect">
            <a:avLst/>
          </a:prstGeom>
        </p:spPr>
      </p:pic>
    </p:spTree>
    <p:extLst>
      <p:ext uri="{BB962C8B-B14F-4D97-AF65-F5344CB8AC3E}">
        <p14:creationId xmlns:p14="http://schemas.microsoft.com/office/powerpoint/2010/main" val="39896170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3AD0A5-6BD5-53F4-730F-E089CC7739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11F7AC-3606-121F-304B-B00FE9CE6FA9}"/>
              </a:ext>
            </a:extLst>
          </p:cNvPr>
          <p:cNvSpPr>
            <a:spLocks noGrp="1"/>
          </p:cNvSpPr>
          <p:nvPr>
            <p:ph type="title"/>
          </p:nvPr>
        </p:nvSpPr>
        <p:spPr>
          <a:xfrm>
            <a:off x="1412654" y="1264881"/>
            <a:ext cx="9603275" cy="1049235"/>
          </a:xfrm>
        </p:spPr>
        <p:txBody>
          <a:bodyPr/>
          <a:lstStyle/>
          <a:p>
            <a:r>
              <a:rPr lang="en-US" b="1" cap="small"/>
              <a:t>Initiatives</a:t>
            </a:r>
          </a:p>
        </p:txBody>
      </p:sp>
      <p:sp>
        <p:nvSpPr>
          <p:cNvPr id="4" name="Content Placeholder 3">
            <a:extLst>
              <a:ext uri="{FF2B5EF4-FFF2-40B4-BE49-F238E27FC236}">
                <a16:creationId xmlns:a16="http://schemas.microsoft.com/office/drawing/2014/main" id="{C780B8DE-5DD1-9047-98D5-3B241709CB13}"/>
              </a:ext>
            </a:extLst>
          </p:cNvPr>
          <p:cNvSpPr>
            <a:spLocks noGrp="1"/>
          </p:cNvSpPr>
          <p:nvPr>
            <p:ph idx="1"/>
          </p:nvPr>
        </p:nvSpPr>
        <p:spPr>
          <a:xfrm>
            <a:off x="1451580" y="2015734"/>
            <a:ext cx="9745857" cy="3799140"/>
          </a:xfrm>
        </p:spPr>
        <p:txBody>
          <a:bodyPr>
            <a:normAutofit/>
          </a:bodyPr>
          <a:lstStyle/>
          <a:p>
            <a:pPr marL="0" indent="0">
              <a:buNone/>
            </a:pPr>
            <a:r>
              <a:rPr lang="en-US" sz="2200"/>
              <a:t>Epic Alaris pump interoperability </a:t>
            </a:r>
          </a:p>
          <a:p>
            <a:pPr marL="342900" indent="-342900"/>
            <a:r>
              <a:rPr lang="en-US" sz="2200"/>
              <a:t>Integration of pump with Epic (two-way communication between Epic and Alaris)</a:t>
            </a:r>
          </a:p>
          <a:p>
            <a:pPr marL="342900" indent="-342900"/>
            <a:r>
              <a:rPr lang="en-US" sz="2200"/>
              <a:t>Info about training to come (instructors invited to attend)</a:t>
            </a:r>
          </a:p>
          <a:p>
            <a:pPr marL="0" indent="0">
              <a:buNone/>
            </a:pPr>
            <a:r>
              <a:rPr lang="en-US" sz="2200"/>
              <a:t>Heparin calculator</a:t>
            </a:r>
          </a:p>
          <a:p>
            <a:pPr marL="342900" indent="-342900"/>
            <a:r>
              <a:rPr lang="en-US" sz="2200"/>
              <a:t>Transition to anti-Xa for majority of patients</a:t>
            </a:r>
          </a:p>
          <a:p>
            <a:pPr marL="342900" indent="-342900"/>
            <a:r>
              <a:rPr lang="en-US" sz="2200"/>
              <a:t>Weight-based dosing (Alaris pump to be programmed as such)</a:t>
            </a:r>
          </a:p>
          <a:p>
            <a:pPr marL="342900" indent="-342900"/>
            <a:endParaRPr lang="en-US" sz="2200"/>
          </a:p>
        </p:txBody>
      </p:sp>
      <p:sp>
        <p:nvSpPr>
          <p:cNvPr id="9" name="Content Placeholder 2">
            <a:extLst>
              <a:ext uri="{FF2B5EF4-FFF2-40B4-BE49-F238E27FC236}">
                <a16:creationId xmlns:a16="http://schemas.microsoft.com/office/drawing/2014/main" id="{A492DC70-18CA-A241-FC0B-1A6CB8D0C4B7}"/>
              </a:ext>
            </a:extLst>
          </p:cNvPr>
          <p:cNvSpPr txBox="1">
            <a:spLocks/>
          </p:cNvSpPr>
          <p:nvPr/>
        </p:nvSpPr>
        <p:spPr>
          <a:xfrm>
            <a:off x="1459684" y="1864910"/>
            <a:ext cx="8551825" cy="3450613"/>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228600" marR="0" lvl="0" indent="-228600" algn="l" defTabSz="914400" rtl="0" eaLnBrk="1" fontAlgn="auto" latinLnBrk="0" hangingPunct="1">
              <a:lnSpc>
                <a:spcPct val="120000"/>
              </a:lnSpc>
              <a:spcBef>
                <a:spcPts val="1000"/>
              </a:spcBef>
              <a:spcAft>
                <a:spcPts val="0"/>
              </a:spcAft>
              <a:buClr>
                <a:srgbClr val="B71E42"/>
              </a:buClr>
              <a:buSzPct val="100000"/>
              <a:buFont typeface="Arial" panose="020B0604020202020204" pitchFamily="34" charset="0"/>
              <a:buChar char="•"/>
              <a:tabLst/>
              <a:defRPr/>
            </a:pPr>
            <a:endParaRPr kumimoji="0" lang="en-US" sz="2000" b="0" i="0" u="none" strike="noStrike" kern="1200" cap="none" spc="0" normalizeH="0" baseline="0" noProof="0">
              <a:ln>
                <a:noFill/>
              </a:ln>
              <a:solidFill>
                <a:srgbClr val="000000"/>
              </a:solidFill>
              <a:effectLst/>
              <a:uLnTx/>
              <a:uFillTx/>
              <a:latin typeface="Gill Sans MT" panose="020B0502020104020203"/>
              <a:ea typeface="Tahoma" panose="020B0604030504040204" pitchFamily="34" charset="0"/>
              <a:cs typeface="Tahoma" panose="020B0604030504040204" pitchFamily="34" charset="0"/>
            </a:endParaRPr>
          </a:p>
        </p:txBody>
      </p:sp>
      <p:sp>
        <p:nvSpPr>
          <p:cNvPr id="10" name="Slide Number Placeholder 5">
            <a:extLst>
              <a:ext uri="{FF2B5EF4-FFF2-40B4-BE49-F238E27FC236}">
                <a16:creationId xmlns:a16="http://schemas.microsoft.com/office/drawing/2014/main" id="{B09F35D0-EBA2-A55F-4496-9667391F4E8B}"/>
              </a:ext>
            </a:extLst>
          </p:cNvPr>
          <p:cNvSpPr txBox="1">
            <a:spLocks/>
          </p:cNvSpPr>
          <p:nvPr/>
        </p:nvSpPr>
        <p:spPr>
          <a:xfrm>
            <a:off x="11367083" y="6472199"/>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0"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US" sz="14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3" name="Picture 2">
            <a:extLst>
              <a:ext uri="{FF2B5EF4-FFF2-40B4-BE49-F238E27FC236}">
                <a16:creationId xmlns:a16="http://schemas.microsoft.com/office/drawing/2014/main" id="{45EED97F-4806-93A5-889D-B004EC69CF14}"/>
              </a:ext>
            </a:extLst>
          </p:cNvPr>
          <p:cNvPicPr>
            <a:picLocks noChangeAspect="1"/>
          </p:cNvPicPr>
          <p:nvPr/>
        </p:nvPicPr>
        <p:blipFill>
          <a:blip r:embed="rId3"/>
          <a:stretch>
            <a:fillRect/>
          </a:stretch>
        </p:blipFill>
        <p:spPr>
          <a:xfrm>
            <a:off x="8272854" y="427710"/>
            <a:ext cx="2924583" cy="1009791"/>
          </a:xfrm>
          <a:prstGeom prst="rect">
            <a:avLst/>
          </a:prstGeom>
        </p:spPr>
      </p:pic>
      <p:sp>
        <p:nvSpPr>
          <p:cNvPr id="6" name="Footer Placeholder 4">
            <a:extLst>
              <a:ext uri="{FF2B5EF4-FFF2-40B4-BE49-F238E27FC236}">
                <a16:creationId xmlns:a16="http://schemas.microsoft.com/office/drawing/2014/main" id="{06527D37-C8D2-78BF-B4AB-397AB38BB87B}"/>
              </a:ext>
            </a:extLst>
          </p:cNvPr>
          <p:cNvSpPr txBox="1">
            <a:spLocks/>
          </p:cNvSpPr>
          <p:nvPr/>
        </p:nvSpPr>
        <p:spPr>
          <a:xfrm>
            <a:off x="721602" y="6411126"/>
            <a:ext cx="3835155"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spTree>
    <p:extLst>
      <p:ext uri="{BB962C8B-B14F-4D97-AF65-F5344CB8AC3E}">
        <p14:creationId xmlns:p14="http://schemas.microsoft.com/office/powerpoint/2010/main" val="5812559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9CD3E-5E33-4EB5-A2CE-C636605E633F}"/>
              </a:ext>
            </a:extLst>
          </p:cNvPr>
          <p:cNvSpPr>
            <a:spLocks noGrp="1"/>
          </p:cNvSpPr>
          <p:nvPr>
            <p:ph type="title"/>
          </p:nvPr>
        </p:nvSpPr>
        <p:spPr>
          <a:xfrm>
            <a:off x="1451580" y="1189468"/>
            <a:ext cx="9603275" cy="1049235"/>
          </a:xfrm>
        </p:spPr>
        <p:txBody>
          <a:bodyPr/>
          <a:lstStyle/>
          <a:p>
            <a:r>
              <a:rPr lang="en-US" b="1" cap="small"/>
              <a:t>Tiered Skills Orientation </a:t>
            </a:r>
          </a:p>
        </p:txBody>
      </p:sp>
      <p:sp>
        <p:nvSpPr>
          <p:cNvPr id="9" name="Content Placeholder 2">
            <a:extLst>
              <a:ext uri="{FF2B5EF4-FFF2-40B4-BE49-F238E27FC236}">
                <a16:creationId xmlns:a16="http://schemas.microsoft.com/office/drawing/2014/main" id="{D9F94DAF-59B9-4983-AACC-5F7625447BCF}"/>
              </a:ext>
            </a:extLst>
          </p:cNvPr>
          <p:cNvSpPr txBox="1">
            <a:spLocks/>
          </p:cNvSpPr>
          <p:nvPr/>
        </p:nvSpPr>
        <p:spPr>
          <a:xfrm>
            <a:off x="1459684" y="1864910"/>
            <a:ext cx="8551825" cy="3450613"/>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228600" marR="0" lvl="0" indent="-228600" algn="l" defTabSz="914400" rtl="0" eaLnBrk="1" fontAlgn="auto" latinLnBrk="0" hangingPunct="1">
              <a:lnSpc>
                <a:spcPct val="120000"/>
              </a:lnSpc>
              <a:spcBef>
                <a:spcPts val="1000"/>
              </a:spcBef>
              <a:spcAft>
                <a:spcPts val="0"/>
              </a:spcAft>
              <a:buClr>
                <a:srgbClr val="B71E42"/>
              </a:buClr>
              <a:buSzPct val="100000"/>
              <a:buFont typeface="Arial" panose="020B0604020202020204" pitchFamily="34" charset="0"/>
              <a:buChar char="•"/>
              <a:tabLst/>
              <a:defRPr/>
            </a:pPr>
            <a:endParaRPr kumimoji="0" lang="en-US" sz="2000" b="0" i="0" u="none" strike="noStrike" kern="1200" cap="none" spc="0" normalizeH="0" baseline="0" noProof="0">
              <a:ln>
                <a:noFill/>
              </a:ln>
              <a:solidFill>
                <a:srgbClr val="000000"/>
              </a:solidFill>
              <a:effectLst/>
              <a:uLnTx/>
              <a:uFillTx/>
              <a:latin typeface="Gill Sans MT" panose="020B0502020104020203"/>
              <a:ea typeface="Tahoma" panose="020B0604030504040204" pitchFamily="34" charset="0"/>
              <a:cs typeface="Tahoma" panose="020B0604030504040204" pitchFamily="34" charset="0"/>
            </a:endParaRPr>
          </a:p>
        </p:txBody>
      </p:sp>
      <p:sp>
        <p:nvSpPr>
          <p:cNvPr id="10" name="Slide Number Placeholder 5">
            <a:extLst>
              <a:ext uri="{FF2B5EF4-FFF2-40B4-BE49-F238E27FC236}">
                <a16:creationId xmlns:a16="http://schemas.microsoft.com/office/drawing/2014/main" id="{EA95F589-43C0-474C-989B-47CF52BA9D43}"/>
              </a:ext>
            </a:extLst>
          </p:cNvPr>
          <p:cNvSpPr txBox="1">
            <a:spLocks/>
          </p:cNvSpPr>
          <p:nvPr/>
        </p:nvSpPr>
        <p:spPr>
          <a:xfrm>
            <a:off x="11367083" y="6472199"/>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0"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US" sz="14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22" name="Picture 21">
            <a:extLst>
              <a:ext uri="{FF2B5EF4-FFF2-40B4-BE49-F238E27FC236}">
                <a16:creationId xmlns:a16="http://schemas.microsoft.com/office/drawing/2014/main" id="{62ABC429-FAFD-4F7F-9881-27620FE18D66}"/>
              </a:ext>
            </a:extLst>
          </p:cNvPr>
          <p:cNvPicPr>
            <a:picLocks noChangeAspect="1"/>
          </p:cNvPicPr>
          <p:nvPr/>
        </p:nvPicPr>
        <p:blipFill>
          <a:blip r:embed="rId3"/>
          <a:stretch>
            <a:fillRect/>
          </a:stretch>
        </p:blipFill>
        <p:spPr>
          <a:xfrm>
            <a:off x="8272854" y="427710"/>
            <a:ext cx="2924583" cy="1009791"/>
          </a:xfrm>
          <a:prstGeom prst="rect">
            <a:avLst/>
          </a:prstGeom>
        </p:spPr>
      </p:pic>
      <p:sp>
        <p:nvSpPr>
          <p:cNvPr id="5" name="Footer Placeholder 4">
            <a:extLst>
              <a:ext uri="{FF2B5EF4-FFF2-40B4-BE49-F238E27FC236}">
                <a16:creationId xmlns:a16="http://schemas.microsoft.com/office/drawing/2014/main" id="{3F0A7189-D2A0-E7FA-DDD8-A02A7806335D}"/>
              </a:ext>
            </a:extLst>
          </p:cNvPr>
          <p:cNvSpPr txBox="1">
            <a:spLocks/>
          </p:cNvSpPr>
          <p:nvPr/>
        </p:nvSpPr>
        <p:spPr>
          <a:xfrm>
            <a:off x="579578" y="6465994"/>
            <a:ext cx="3835155"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sp>
        <p:nvSpPr>
          <p:cNvPr id="3" name="Content Placeholder 3">
            <a:extLst>
              <a:ext uri="{FF2B5EF4-FFF2-40B4-BE49-F238E27FC236}">
                <a16:creationId xmlns:a16="http://schemas.microsoft.com/office/drawing/2014/main" id="{FD44F8D9-695C-8F25-E7D8-8AF35551B76D}"/>
              </a:ext>
            </a:extLst>
          </p:cNvPr>
          <p:cNvSpPr>
            <a:spLocks noGrp="1"/>
          </p:cNvSpPr>
          <p:nvPr>
            <p:ph idx="1"/>
          </p:nvPr>
        </p:nvSpPr>
        <p:spPr>
          <a:xfrm>
            <a:off x="1461606" y="2015735"/>
            <a:ext cx="9735831" cy="3834693"/>
          </a:xfrm>
        </p:spPr>
        <p:txBody>
          <a:bodyPr>
            <a:normAutofit/>
          </a:bodyPr>
          <a:lstStyle/>
          <a:p>
            <a:pPr marL="0" indent="0">
              <a:buNone/>
            </a:pPr>
            <a:r>
              <a:rPr lang="en-US"/>
              <a:t>Tiered program that new nurses move through while observing their preceptor perform higher level skills. </a:t>
            </a:r>
          </a:p>
          <a:p>
            <a:pPr marL="0" indent="0">
              <a:buNone/>
            </a:pPr>
            <a:r>
              <a:rPr lang="en-US" b="1"/>
              <a:t>Level 1</a:t>
            </a:r>
            <a:r>
              <a:rPr lang="en-US"/>
              <a:t>: Assessment &amp; Documentation</a:t>
            </a:r>
          </a:p>
          <a:p>
            <a:pPr marL="0" indent="0">
              <a:buNone/>
            </a:pPr>
            <a:r>
              <a:rPr lang="en-US" b="1"/>
              <a:t>Level 2</a:t>
            </a:r>
            <a:r>
              <a:rPr lang="en-US"/>
              <a:t>: Medication, Communication, Teamwork</a:t>
            </a:r>
          </a:p>
          <a:p>
            <a:pPr marL="0" indent="0">
              <a:buNone/>
            </a:pPr>
            <a:r>
              <a:rPr lang="en-US" b="1"/>
              <a:t>Level 3</a:t>
            </a:r>
            <a:r>
              <a:rPr lang="en-US"/>
              <a:t>: Safety &amp; Quality</a:t>
            </a:r>
          </a:p>
          <a:p>
            <a:pPr marL="0" indent="0">
              <a:buNone/>
            </a:pPr>
            <a:r>
              <a:rPr lang="en-US" b="1"/>
              <a:t>Level 4</a:t>
            </a:r>
            <a:r>
              <a:rPr lang="en-US"/>
              <a:t>: Continuum of Care</a:t>
            </a:r>
          </a:p>
          <a:p>
            <a:pPr marL="0" indent="0">
              <a:buNone/>
            </a:pPr>
            <a:r>
              <a:rPr lang="en-US" b="1"/>
              <a:t>Level 5</a:t>
            </a:r>
            <a:r>
              <a:rPr lang="en-US"/>
              <a:t>: Workload Management</a:t>
            </a:r>
          </a:p>
          <a:p>
            <a:pPr marL="0" indent="0">
              <a:buNone/>
            </a:pPr>
            <a:r>
              <a:rPr lang="en-US"/>
              <a:t>  Now including: MedSurg, ICU, ED, Peds/PICU, NICU, OB, OR</a:t>
            </a:r>
          </a:p>
        </p:txBody>
      </p:sp>
      <p:pic>
        <p:nvPicPr>
          <p:cNvPr id="7" name="Picture 6">
            <a:extLst>
              <a:ext uri="{FF2B5EF4-FFF2-40B4-BE49-F238E27FC236}">
                <a16:creationId xmlns:a16="http://schemas.microsoft.com/office/drawing/2014/main" id="{9298D5BC-126F-AAD5-3406-7E08447861A0}"/>
              </a:ext>
            </a:extLst>
          </p:cNvPr>
          <p:cNvPicPr>
            <a:picLocks noChangeAspect="1"/>
          </p:cNvPicPr>
          <p:nvPr/>
        </p:nvPicPr>
        <p:blipFill>
          <a:blip r:embed="rId4"/>
          <a:stretch>
            <a:fillRect/>
          </a:stretch>
        </p:blipFill>
        <p:spPr>
          <a:xfrm>
            <a:off x="6847398" y="2461904"/>
            <a:ext cx="4908273" cy="1933425"/>
          </a:xfrm>
          <a:prstGeom prst="rect">
            <a:avLst/>
          </a:prstGeom>
        </p:spPr>
      </p:pic>
      <p:pic>
        <p:nvPicPr>
          <p:cNvPr id="11" name="Picture 10">
            <a:extLst>
              <a:ext uri="{FF2B5EF4-FFF2-40B4-BE49-F238E27FC236}">
                <a16:creationId xmlns:a16="http://schemas.microsoft.com/office/drawing/2014/main" id="{C19BB160-9539-6878-F936-D94506206CF1}"/>
              </a:ext>
            </a:extLst>
          </p:cNvPr>
          <p:cNvPicPr>
            <a:picLocks noChangeAspect="1"/>
          </p:cNvPicPr>
          <p:nvPr/>
        </p:nvPicPr>
        <p:blipFill>
          <a:blip r:embed="rId5"/>
          <a:stretch>
            <a:fillRect/>
          </a:stretch>
        </p:blipFill>
        <p:spPr>
          <a:xfrm>
            <a:off x="7422238" y="4385303"/>
            <a:ext cx="4105848" cy="152421"/>
          </a:xfrm>
          <a:prstGeom prst="rect">
            <a:avLst/>
          </a:prstGeom>
        </p:spPr>
      </p:pic>
    </p:spTree>
    <p:extLst>
      <p:ext uri="{BB962C8B-B14F-4D97-AF65-F5344CB8AC3E}">
        <p14:creationId xmlns:p14="http://schemas.microsoft.com/office/powerpoint/2010/main" val="6199650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355496-9122-EC96-F6A5-6B3F912FC6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5EDDA0-3C5A-3977-0673-1D16AAA2093C}"/>
              </a:ext>
            </a:extLst>
          </p:cNvPr>
          <p:cNvSpPr>
            <a:spLocks noGrp="1"/>
          </p:cNvSpPr>
          <p:nvPr>
            <p:ph type="title"/>
          </p:nvPr>
        </p:nvSpPr>
        <p:spPr>
          <a:xfrm>
            <a:off x="1451580" y="1189468"/>
            <a:ext cx="9603275" cy="1049235"/>
          </a:xfrm>
        </p:spPr>
        <p:txBody>
          <a:bodyPr/>
          <a:lstStyle/>
          <a:p>
            <a:r>
              <a:rPr lang="en-US" b="1" cap="small"/>
              <a:t>Donna Wright Competency Model</a:t>
            </a:r>
          </a:p>
        </p:txBody>
      </p:sp>
      <p:sp>
        <p:nvSpPr>
          <p:cNvPr id="9" name="Content Placeholder 2">
            <a:extLst>
              <a:ext uri="{FF2B5EF4-FFF2-40B4-BE49-F238E27FC236}">
                <a16:creationId xmlns:a16="http://schemas.microsoft.com/office/drawing/2014/main" id="{E4190A8B-941C-E4EA-AFEB-1F47FE1D7FC8}"/>
              </a:ext>
            </a:extLst>
          </p:cNvPr>
          <p:cNvSpPr txBox="1">
            <a:spLocks/>
          </p:cNvSpPr>
          <p:nvPr/>
        </p:nvSpPr>
        <p:spPr>
          <a:xfrm>
            <a:off x="1459684" y="1864910"/>
            <a:ext cx="8551825" cy="3450613"/>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228600" marR="0" lvl="0" indent="-228600" algn="l" defTabSz="914400" rtl="0" eaLnBrk="1" fontAlgn="auto" latinLnBrk="0" hangingPunct="1">
              <a:lnSpc>
                <a:spcPct val="120000"/>
              </a:lnSpc>
              <a:spcBef>
                <a:spcPts val="1000"/>
              </a:spcBef>
              <a:spcAft>
                <a:spcPts val="0"/>
              </a:spcAft>
              <a:buClr>
                <a:srgbClr val="B71E42"/>
              </a:buClr>
              <a:buSzPct val="100000"/>
              <a:buFont typeface="Arial" panose="020B0604020202020204" pitchFamily="34" charset="0"/>
              <a:buChar char="•"/>
              <a:tabLst/>
              <a:defRPr/>
            </a:pPr>
            <a:endParaRPr kumimoji="0" lang="en-US" sz="2000" b="0" i="0" u="none" strike="noStrike" kern="1200" cap="none" spc="0" normalizeH="0" baseline="0" noProof="0">
              <a:ln>
                <a:noFill/>
              </a:ln>
              <a:solidFill>
                <a:srgbClr val="000000"/>
              </a:solidFill>
              <a:effectLst/>
              <a:uLnTx/>
              <a:uFillTx/>
              <a:latin typeface="Gill Sans MT" panose="020B0502020104020203"/>
              <a:ea typeface="Tahoma" panose="020B0604030504040204" pitchFamily="34" charset="0"/>
              <a:cs typeface="Tahoma" panose="020B0604030504040204" pitchFamily="34" charset="0"/>
            </a:endParaRPr>
          </a:p>
        </p:txBody>
      </p:sp>
      <p:sp>
        <p:nvSpPr>
          <p:cNvPr id="10" name="Slide Number Placeholder 5">
            <a:extLst>
              <a:ext uri="{FF2B5EF4-FFF2-40B4-BE49-F238E27FC236}">
                <a16:creationId xmlns:a16="http://schemas.microsoft.com/office/drawing/2014/main" id="{EE2322DC-1BC4-A809-9CEF-D1E2E95F90D4}"/>
              </a:ext>
            </a:extLst>
          </p:cNvPr>
          <p:cNvSpPr txBox="1">
            <a:spLocks/>
          </p:cNvSpPr>
          <p:nvPr/>
        </p:nvSpPr>
        <p:spPr>
          <a:xfrm>
            <a:off x="11367083" y="6472199"/>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0"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en-US" sz="14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22" name="Picture 21">
            <a:extLst>
              <a:ext uri="{FF2B5EF4-FFF2-40B4-BE49-F238E27FC236}">
                <a16:creationId xmlns:a16="http://schemas.microsoft.com/office/drawing/2014/main" id="{7A52D261-165B-BAF3-209F-37BFC0DAF0F9}"/>
              </a:ext>
            </a:extLst>
          </p:cNvPr>
          <p:cNvPicPr>
            <a:picLocks noChangeAspect="1"/>
          </p:cNvPicPr>
          <p:nvPr/>
        </p:nvPicPr>
        <p:blipFill>
          <a:blip r:embed="rId2"/>
          <a:stretch>
            <a:fillRect/>
          </a:stretch>
        </p:blipFill>
        <p:spPr>
          <a:xfrm>
            <a:off x="8272854" y="427710"/>
            <a:ext cx="2924583" cy="1009791"/>
          </a:xfrm>
          <a:prstGeom prst="rect">
            <a:avLst/>
          </a:prstGeom>
        </p:spPr>
      </p:pic>
      <p:sp>
        <p:nvSpPr>
          <p:cNvPr id="5" name="Footer Placeholder 4">
            <a:extLst>
              <a:ext uri="{FF2B5EF4-FFF2-40B4-BE49-F238E27FC236}">
                <a16:creationId xmlns:a16="http://schemas.microsoft.com/office/drawing/2014/main" id="{BF44EEB7-4844-897C-579C-6076AE0F34ED}"/>
              </a:ext>
            </a:extLst>
          </p:cNvPr>
          <p:cNvSpPr txBox="1">
            <a:spLocks/>
          </p:cNvSpPr>
          <p:nvPr/>
        </p:nvSpPr>
        <p:spPr>
          <a:xfrm>
            <a:off x="579578" y="6465994"/>
            <a:ext cx="3835155"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sp>
        <p:nvSpPr>
          <p:cNvPr id="3" name="Content Placeholder 3">
            <a:extLst>
              <a:ext uri="{FF2B5EF4-FFF2-40B4-BE49-F238E27FC236}">
                <a16:creationId xmlns:a16="http://schemas.microsoft.com/office/drawing/2014/main" id="{163331CA-CE5D-1D35-175A-2A37381E33B8}"/>
              </a:ext>
            </a:extLst>
          </p:cNvPr>
          <p:cNvSpPr>
            <a:spLocks noGrp="1"/>
          </p:cNvSpPr>
          <p:nvPr>
            <p:ph idx="1"/>
          </p:nvPr>
        </p:nvSpPr>
        <p:spPr>
          <a:xfrm>
            <a:off x="1461606" y="2015735"/>
            <a:ext cx="9735831" cy="3834693"/>
          </a:xfrm>
        </p:spPr>
        <p:txBody>
          <a:bodyPr>
            <a:normAutofit/>
          </a:bodyPr>
          <a:lstStyle/>
          <a:p>
            <a:pPr marL="0" indent="0">
              <a:buNone/>
            </a:pPr>
            <a:r>
              <a:rPr lang="en-US"/>
              <a:t>Encourage subject matter expert (SME) at bedside to validate competencies</a:t>
            </a:r>
          </a:p>
          <a:p>
            <a:pPr marL="0" indent="0">
              <a:buNone/>
            </a:pPr>
            <a:r>
              <a:rPr lang="en-US"/>
              <a:t>Opportunities for alternative ways of demonstrating competence (point of care validation, simulation, written exemplar)</a:t>
            </a:r>
          </a:p>
          <a:p>
            <a:pPr marL="0" indent="0">
              <a:buNone/>
            </a:pPr>
            <a:r>
              <a:rPr lang="en-US"/>
              <a:t>Assigned quarterly as replacement for in-person skills days</a:t>
            </a:r>
          </a:p>
        </p:txBody>
      </p:sp>
    </p:spTree>
    <p:extLst>
      <p:ext uri="{BB962C8B-B14F-4D97-AF65-F5344CB8AC3E}">
        <p14:creationId xmlns:p14="http://schemas.microsoft.com/office/powerpoint/2010/main" val="38150916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56745-FA49-B78A-A8B7-6ACEB3D13222}"/>
              </a:ext>
            </a:extLst>
          </p:cNvPr>
          <p:cNvSpPr>
            <a:spLocks noGrp="1"/>
          </p:cNvSpPr>
          <p:nvPr>
            <p:ph type="title"/>
          </p:nvPr>
        </p:nvSpPr>
        <p:spPr>
          <a:xfrm>
            <a:off x="1451579" y="1196725"/>
            <a:ext cx="9603275" cy="1049235"/>
          </a:xfrm>
        </p:spPr>
        <p:txBody>
          <a:bodyPr/>
          <a:lstStyle/>
          <a:p>
            <a:r>
              <a:rPr lang="en-US" b="1"/>
              <a:t>Epic instructor training change</a:t>
            </a:r>
          </a:p>
        </p:txBody>
      </p:sp>
      <p:sp>
        <p:nvSpPr>
          <p:cNvPr id="3" name="Content Placeholder 2">
            <a:extLst>
              <a:ext uri="{FF2B5EF4-FFF2-40B4-BE49-F238E27FC236}">
                <a16:creationId xmlns:a16="http://schemas.microsoft.com/office/drawing/2014/main" id="{0F613B45-63BB-440A-DFA5-2DA75E3A98E9}"/>
              </a:ext>
            </a:extLst>
          </p:cNvPr>
          <p:cNvSpPr>
            <a:spLocks noGrp="1"/>
          </p:cNvSpPr>
          <p:nvPr>
            <p:ph idx="1"/>
          </p:nvPr>
        </p:nvSpPr>
        <p:spPr>
          <a:xfrm>
            <a:off x="1451579" y="2015732"/>
            <a:ext cx="9603275" cy="4114920"/>
          </a:xfrm>
        </p:spPr>
        <p:txBody>
          <a:bodyPr>
            <a:normAutofit/>
          </a:bodyPr>
          <a:lstStyle/>
          <a:p>
            <a:r>
              <a:rPr lang="en-US"/>
              <a:t>Applies only to new clinical instructors</a:t>
            </a:r>
          </a:p>
          <a:p>
            <a:r>
              <a:rPr lang="en-US"/>
              <a:t>Epic training moving into Workday</a:t>
            </a:r>
          </a:p>
          <a:p>
            <a:pPr lvl="1">
              <a:buFont typeface="Courier New" panose="020B0604020202020204" pitchFamily="34" charset="0"/>
              <a:buChar char="o"/>
            </a:pPr>
            <a:r>
              <a:rPr lang="en-US"/>
              <a:t>Following submission of Epic access request form, new instructors will be added to Workday</a:t>
            </a:r>
          </a:p>
          <a:p>
            <a:pPr lvl="1">
              <a:buFont typeface="Courier New" panose="020B0604020202020204" pitchFamily="34" charset="0"/>
              <a:buChar char="o"/>
            </a:pPr>
            <a:r>
              <a:rPr lang="en-US"/>
              <a:t>Email to instructors with instruction for access</a:t>
            </a:r>
          </a:p>
          <a:p>
            <a:pPr lvl="1">
              <a:buFont typeface="Courier New" panose="020B0604020202020204" pitchFamily="34" charset="0"/>
              <a:buChar char="o"/>
            </a:pPr>
            <a:r>
              <a:rPr lang="en-US"/>
              <a:t>Assignment for test out will be made (also have option to complete training)</a:t>
            </a:r>
          </a:p>
          <a:p>
            <a:pPr lvl="1">
              <a:buFont typeface="Courier New" panose="020B0604020202020204" pitchFamily="34" charset="0"/>
              <a:buChar char="o"/>
            </a:pPr>
            <a:r>
              <a:rPr lang="en-US"/>
              <a:t>Upon completion-instructor will receive email with test results</a:t>
            </a:r>
          </a:p>
          <a:p>
            <a:pPr lvl="2">
              <a:buFont typeface="Wingdings" panose="020B0604020202020204" pitchFamily="34" charset="0"/>
              <a:buChar char="§"/>
            </a:pPr>
            <a:r>
              <a:rPr lang="en-US"/>
              <a:t>Correct answers (to any questions answered incorrectly)</a:t>
            </a:r>
          </a:p>
          <a:p>
            <a:pPr lvl="2">
              <a:buFont typeface="Wingdings" panose="020B0604020202020204" pitchFamily="34" charset="0"/>
              <a:buChar char="§"/>
            </a:pPr>
            <a:r>
              <a:rPr lang="en-US"/>
              <a:t>Student guide with information about playground access</a:t>
            </a:r>
          </a:p>
          <a:p>
            <a:pPr lvl="2">
              <a:buFont typeface="Wingdings" panose="020B0604020202020204" pitchFamily="34" charset="0"/>
              <a:buChar char="§"/>
            </a:pPr>
            <a:r>
              <a:rPr lang="en-US"/>
              <a:t>Co-signing resource</a:t>
            </a:r>
          </a:p>
        </p:txBody>
      </p:sp>
    </p:spTree>
    <p:extLst>
      <p:ext uri="{BB962C8B-B14F-4D97-AF65-F5344CB8AC3E}">
        <p14:creationId xmlns:p14="http://schemas.microsoft.com/office/powerpoint/2010/main" val="11812233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C3645F-03B2-3512-9E18-1F40509020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F64060-6601-9B83-59C7-088437C1787C}"/>
              </a:ext>
            </a:extLst>
          </p:cNvPr>
          <p:cNvSpPr>
            <a:spLocks noGrp="1"/>
          </p:cNvSpPr>
          <p:nvPr>
            <p:ph type="title"/>
          </p:nvPr>
        </p:nvSpPr>
        <p:spPr>
          <a:xfrm>
            <a:off x="1451579" y="1196725"/>
            <a:ext cx="9603275" cy="1049235"/>
          </a:xfrm>
        </p:spPr>
        <p:txBody>
          <a:bodyPr/>
          <a:lstStyle/>
          <a:p>
            <a:r>
              <a:rPr lang="en-US" b="1"/>
              <a:t>Student Opportunities</a:t>
            </a:r>
          </a:p>
        </p:txBody>
      </p:sp>
      <p:sp>
        <p:nvSpPr>
          <p:cNvPr id="3" name="Content Placeholder 2">
            <a:extLst>
              <a:ext uri="{FF2B5EF4-FFF2-40B4-BE49-F238E27FC236}">
                <a16:creationId xmlns:a16="http://schemas.microsoft.com/office/drawing/2014/main" id="{3D1AF2B5-3982-28C3-5CC4-80FD960C4D37}"/>
              </a:ext>
            </a:extLst>
          </p:cNvPr>
          <p:cNvSpPr>
            <a:spLocks noGrp="1"/>
          </p:cNvSpPr>
          <p:nvPr>
            <p:ph idx="1"/>
          </p:nvPr>
        </p:nvSpPr>
        <p:spPr/>
        <p:txBody>
          <a:bodyPr/>
          <a:lstStyle/>
          <a:p>
            <a:r>
              <a:rPr lang="en-US"/>
              <a:t>HSHS Scholars program</a:t>
            </a:r>
          </a:p>
          <a:p>
            <a:pPr lvl="1">
              <a:buFont typeface="Courier New" panose="020B0604020202020204" pitchFamily="34" charset="0"/>
              <a:buChar char="o"/>
            </a:pPr>
            <a:r>
              <a:rPr lang="en-US"/>
              <a:t>Scholarship funding (up to $10,000) for commitment to work at HSHS following nurse licensure</a:t>
            </a:r>
          </a:p>
          <a:p>
            <a:r>
              <a:rPr lang="en-US"/>
              <a:t>Summer nurse intern program</a:t>
            </a:r>
          </a:p>
          <a:p>
            <a:pPr lvl="1">
              <a:buFont typeface="Courier New" panose="020B0604020202020204" pitchFamily="34" charset="0"/>
              <a:buChar char="o"/>
            </a:pPr>
            <a:r>
              <a:rPr lang="en-US"/>
              <a:t>Four-week experience for students who have completed at least 1 MedSurg clinical</a:t>
            </a:r>
          </a:p>
          <a:p>
            <a:pPr lvl="1">
              <a:buFont typeface="Courier New" panose="020B0604020202020204" pitchFamily="34" charset="0"/>
              <a:buChar char="o"/>
            </a:pPr>
            <a:r>
              <a:rPr lang="en-US"/>
              <a:t>Shadowing experience (2 weeks MedSurg, 2 weeks specialty)</a:t>
            </a:r>
          </a:p>
          <a:p>
            <a:pPr lvl="1">
              <a:buFont typeface="Courier New" panose="020B0604020202020204" pitchFamily="34" charset="0"/>
              <a:buChar char="o"/>
            </a:pPr>
            <a:r>
              <a:rPr lang="en-US"/>
              <a:t>Practice assessments, see day to day life of an RN</a:t>
            </a:r>
          </a:p>
          <a:p>
            <a:pPr lvl="1">
              <a:buFont typeface="Courier New" panose="020B0604020202020204" pitchFamily="34" charset="0"/>
              <a:buChar char="o"/>
            </a:pPr>
            <a:r>
              <a:rPr lang="en-US"/>
              <a:t>Goal to retain interns into Nurse Extern 1 positions</a:t>
            </a:r>
          </a:p>
        </p:txBody>
      </p:sp>
      <p:pic>
        <p:nvPicPr>
          <p:cNvPr id="5" name="Picture 4" descr="A qr code with blue text&#10;&#10;AI-generated content may be incorrect.">
            <a:extLst>
              <a:ext uri="{FF2B5EF4-FFF2-40B4-BE49-F238E27FC236}">
                <a16:creationId xmlns:a16="http://schemas.microsoft.com/office/drawing/2014/main" id="{E607408E-EAA9-9C76-CD82-2825376BD010}"/>
              </a:ext>
            </a:extLst>
          </p:cNvPr>
          <p:cNvPicPr>
            <a:picLocks noChangeAspect="1"/>
          </p:cNvPicPr>
          <p:nvPr/>
        </p:nvPicPr>
        <p:blipFill>
          <a:blip r:embed="rId2"/>
          <a:stretch>
            <a:fillRect/>
          </a:stretch>
        </p:blipFill>
        <p:spPr>
          <a:xfrm>
            <a:off x="10555654" y="2121144"/>
            <a:ext cx="1143000" cy="1619250"/>
          </a:xfrm>
          <a:prstGeom prst="rect">
            <a:avLst/>
          </a:prstGeom>
        </p:spPr>
      </p:pic>
    </p:spTree>
    <p:extLst>
      <p:ext uri="{BB962C8B-B14F-4D97-AF65-F5344CB8AC3E}">
        <p14:creationId xmlns:p14="http://schemas.microsoft.com/office/powerpoint/2010/main" val="42189394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9CD3E-5E33-4EB5-A2CE-C636605E633F}"/>
              </a:ext>
            </a:extLst>
          </p:cNvPr>
          <p:cNvSpPr>
            <a:spLocks noGrp="1"/>
          </p:cNvSpPr>
          <p:nvPr>
            <p:ph type="title"/>
          </p:nvPr>
        </p:nvSpPr>
        <p:spPr>
          <a:xfrm>
            <a:off x="1412654" y="1264881"/>
            <a:ext cx="9603275" cy="1049235"/>
          </a:xfrm>
        </p:spPr>
        <p:txBody>
          <a:bodyPr/>
          <a:lstStyle/>
          <a:p>
            <a:r>
              <a:rPr lang="en-US" b="1" cap="small"/>
              <a:t>Policies and Initiatives</a:t>
            </a:r>
          </a:p>
        </p:txBody>
      </p:sp>
      <p:sp>
        <p:nvSpPr>
          <p:cNvPr id="4" name="Content Placeholder 3">
            <a:extLst>
              <a:ext uri="{FF2B5EF4-FFF2-40B4-BE49-F238E27FC236}">
                <a16:creationId xmlns:a16="http://schemas.microsoft.com/office/drawing/2014/main" id="{8420A0B6-5549-48F5-8A37-1E3390F7A91A}"/>
              </a:ext>
            </a:extLst>
          </p:cNvPr>
          <p:cNvSpPr>
            <a:spLocks noGrp="1"/>
          </p:cNvSpPr>
          <p:nvPr>
            <p:ph idx="1"/>
          </p:nvPr>
        </p:nvSpPr>
        <p:spPr>
          <a:xfrm>
            <a:off x="1451580" y="2015734"/>
            <a:ext cx="9745857" cy="4026477"/>
          </a:xfrm>
        </p:spPr>
        <p:txBody>
          <a:bodyPr>
            <a:normAutofit/>
          </a:bodyPr>
          <a:lstStyle/>
          <a:p>
            <a:pPr marL="0" indent="0">
              <a:buNone/>
            </a:pPr>
            <a:r>
              <a:rPr lang="en-US" b="1"/>
              <a:t>Restraint policy updates</a:t>
            </a:r>
          </a:p>
          <a:p>
            <a:pPr marL="342900" indent="-342900"/>
            <a:r>
              <a:rPr lang="en-US"/>
              <a:t>Mitts now considered restraints (even if not tied down)</a:t>
            </a:r>
          </a:p>
          <a:p>
            <a:pPr marL="342900" indent="-342900"/>
            <a:r>
              <a:rPr lang="en-US"/>
              <a:t>Chemical restraints always considered violent</a:t>
            </a:r>
          </a:p>
          <a:p>
            <a:pPr marL="0" indent="0">
              <a:buNone/>
            </a:pPr>
            <a:r>
              <a:rPr lang="en-US" b="1"/>
              <a:t>Suicide policy updates</a:t>
            </a:r>
          </a:p>
          <a:p>
            <a:pPr marL="342900" indent="-342900"/>
            <a:r>
              <a:rPr lang="en-US"/>
              <a:t>Assessment now SAFE-T (no longer CSSRS long version)</a:t>
            </a:r>
          </a:p>
          <a:p>
            <a:pPr marL="342900" indent="-342900"/>
            <a:r>
              <a:rPr lang="en-US"/>
              <a:t>Provider assessment more structured</a:t>
            </a:r>
          </a:p>
        </p:txBody>
      </p:sp>
      <p:sp>
        <p:nvSpPr>
          <p:cNvPr id="9" name="Content Placeholder 2">
            <a:extLst>
              <a:ext uri="{FF2B5EF4-FFF2-40B4-BE49-F238E27FC236}">
                <a16:creationId xmlns:a16="http://schemas.microsoft.com/office/drawing/2014/main" id="{D9F94DAF-59B9-4983-AACC-5F7625447BCF}"/>
              </a:ext>
            </a:extLst>
          </p:cNvPr>
          <p:cNvSpPr txBox="1">
            <a:spLocks/>
          </p:cNvSpPr>
          <p:nvPr/>
        </p:nvSpPr>
        <p:spPr>
          <a:xfrm>
            <a:off x="1459684" y="1864910"/>
            <a:ext cx="8551825" cy="3450613"/>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228600" marR="0" lvl="0" indent="-228600" algn="l" defTabSz="914400" rtl="0" eaLnBrk="1" fontAlgn="auto" latinLnBrk="0" hangingPunct="1">
              <a:lnSpc>
                <a:spcPct val="120000"/>
              </a:lnSpc>
              <a:spcBef>
                <a:spcPts val="1000"/>
              </a:spcBef>
              <a:spcAft>
                <a:spcPts val="0"/>
              </a:spcAft>
              <a:buClr>
                <a:srgbClr val="B71E42"/>
              </a:buClr>
              <a:buSzPct val="100000"/>
              <a:buFont typeface="Arial" panose="020B0604020202020204" pitchFamily="34" charset="0"/>
              <a:buChar char="•"/>
              <a:tabLst/>
              <a:defRPr/>
            </a:pPr>
            <a:endParaRPr kumimoji="0" lang="en-US" sz="2000" b="0" i="0" u="none" strike="noStrike" kern="1200" cap="none" spc="0" normalizeH="0" baseline="0" noProof="0">
              <a:ln>
                <a:noFill/>
              </a:ln>
              <a:solidFill>
                <a:srgbClr val="000000"/>
              </a:solidFill>
              <a:effectLst/>
              <a:uLnTx/>
              <a:uFillTx/>
              <a:latin typeface="Gill Sans MT" panose="020B0502020104020203"/>
              <a:ea typeface="Tahoma" panose="020B0604030504040204" pitchFamily="34" charset="0"/>
              <a:cs typeface="Tahoma" panose="020B0604030504040204" pitchFamily="34" charset="0"/>
            </a:endParaRPr>
          </a:p>
        </p:txBody>
      </p:sp>
      <p:sp>
        <p:nvSpPr>
          <p:cNvPr id="10" name="Slide Number Placeholder 5">
            <a:extLst>
              <a:ext uri="{FF2B5EF4-FFF2-40B4-BE49-F238E27FC236}">
                <a16:creationId xmlns:a16="http://schemas.microsoft.com/office/drawing/2014/main" id="{EA95F589-43C0-474C-989B-47CF52BA9D43}"/>
              </a:ext>
            </a:extLst>
          </p:cNvPr>
          <p:cNvSpPr txBox="1">
            <a:spLocks/>
          </p:cNvSpPr>
          <p:nvPr/>
        </p:nvSpPr>
        <p:spPr>
          <a:xfrm>
            <a:off x="11367083" y="6472199"/>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0"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en-US" sz="14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3" name="Picture 2">
            <a:extLst>
              <a:ext uri="{FF2B5EF4-FFF2-40B4-BE49-F238E27FC236}">
                <a16:creationId xmlns:a16="http://schemas.microsoft.com/office/drawing/2014/main" id="{83AAF6D5-E6E2-43E8-BFBA-5B7291D9053D}"/>
              </a:ext>
            </a:extLst>
          </p:cNvPr>
          <p:cNvPicPr>
            <a:picLocks noChangeAspect="1"/>
          </p:cNvPicPr>
          <p:nvPr/>
        </p:nvPicPr>
        <p:blipFill>
          <a:blip r:embed="rId3"/>
          <a:stretch>
            <a:fillRect/>
          </a:stretch>
        </p:blipFill>
        <p:spPr>
          <a:xfrm>
            <a:off x="8272854" y="427710"/>
            <a:ext cx="2924583" cy="1009791"/>
          </a:xfrm>
          <a:prstGeom prst="rect">
            <a:avLst/>
          </a:prstGeom>
        </p:spPr>
      </p:pic>
      <p:sp>
        <p:nvSpPr>
          <p:cNvPr id="6" name="Footer Placeholder 4">
            <a:extLst>
              <a:ext uri="{FF2B5EF4-FFF2-40B4-BE49-F238E27FC236}">
                <a16:creationId xmlns:a16="http://schemas.microsoft.com/office/drawing/2014/main" id="{4B4AF391-D10B-4329-AEEC-1C4E9824E611}"/>
              </a:ext>
            </a:extLst>
          </p:cNvPr>
          <p:cNvSpPr txBox="1">
            <a:spLocks/>
          </p:cNvSpPr>
          <p:nvPr/>
        </p:nvSpPr>
        <p:spPr>
          <a:xfrm>
            <a:off x="615070" y="6465994"/>
            <a:ext cx="3835155"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spTree>
    <p:extLst>
      <p:ext uri="{BB962C8B-B14F-4D97-AF65-F5344CB8AC3E}">
        <p14:creationId xmlns:p14="http://schemas.microsoft.com/office/powerpoint/2010/main" val="278889707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B42F0-1D2C-482C-A7AC-9F8DF8CCA31E}"/>
              </a:ext>
            </a:extLst>
          </p:cNvPr>
          <p:cNvSpPr>
            <a:spLocks noGrp="1"/>
          </p:cNvSpPr>
          <p:nvPr>
            <p:ph type="title"/>
          </p:nvPr>
        </p:nvSpPr>
        <p:spPr>
          <a:xfrm>
            <a:off x="1451579" y="1164479"/>
            <a:ext cx="9603275" cy="689275"/>
          </a:xfrm>
        </p:spPr>
        <p:txBody>
          <a:bodyPr/>
          <a:lstStyle/>
          <a:p>
            <a:r>
              <a:rPr lang="en-US" b="1" cap="small"/>
              <a:t>Reminders</a:t>
            </a:r>
          </a:p>
        </p:txBody>
      </p:sp>
      <p:sp>
        <p:nvSpPr>
          <p:cNvPr id="6" name="Content Placeholder 5">
            <a:extLst>
              <a:ext uri="{FF2B5EF4-FFF2-40B4-BE49-F238E27FC236}">
                <a16:creationId xmlns:a16="http://schemas.microsoft.com/office/drawing/2014/main" id="{DAD0585E-2154-47A4-90F8-9D1569B23152}"/>
              </a:ext>
            </a:extLst>
          </p:cNvPr>
          <p:cNvSpPr>
            <a:spLocks noGrp="1"/>
          </p:cNvSpPr>
          <p:nvPr>
            <p:ph idx="1"/>
          </p:nvPr>
        </p:nvSpPr>
        <p:spPr>
          <a:xfrm>
            <a:off x="1451579" y="2015733"/>
            <a:ext cx="9915504" cy="2800498"/>
          </a:xfrm>
        </p:spPr>
        <p:txBody>
          <a:bodyPr>
            <a:normAutofit/>
          </a:bodyPr>
          <a:lstStyle/>
          <a:p>
            <a:pPr marL="0" indent="0">
              <a:buNone/>
            </a:pPr>
            <a:r>
              <a:rPr lang="en-US" sz="2400" b="1" cap="small"/>
              <a:t>Parking</a:t>
            </a:r>
            <a:endParaRPr lang="en-US"/>
          </a:p>
          <a:p>
            <a:pPr marL="342900" indent="-342900"/>
            <a:r>
              <a:rPr lang="en-US" sz="2400" cap="small"/>
              <a:t>Updates for SMG to come as construction begins</a:t>
            </a:r>
          </a:p>
          <a:p>
            <a:pPr marL="0" indent="0">
              <a:buNone/>
            </a:pPr>
            <a:r>
              <a:rPr lang="en-US" sz="2400" b="1" cap="small"/>
              <a:t>Co-signing of Documentation</a:t>
            </a:r>
          </a:p>
          <a:p>
            <a:r>
              <a:rPr lang="en-US" sz="2400" cap="small"/>
              <a:t>Please continue to ensure cosigning completed prior to leaving clinical day</a:t>
            </a:r>
          </a:p>
        </p:txBody>
      </p:sp>
      <p:pic>
        <p:nvPicPr>
          <p:cNvPr id="7" name="Picture 6">
            <a:extLst>
              <a:ext uri="{FF2B5EF4-FFF2-40B4-BE49-F238E27FC236}">
                <a16:creationId xmlns:a16="http://schemas.microsoft.com/office/drawing/2014/main" id="{F8923E74-5C53-4B63-B142-FFA715BA81DB}"/>
              </a:ext>
            </a:extLst>
          </p:cNvPr>
          <p:cNvPicPr>
            <a:picLocks noChangeAspect="1"/>
          </p:cNvPicPr>
          <p:nvPr/>
        </p:nvPicPr>
        <p:blipFill>
          <a:blip r:embed="rId3"/>
          <a:stretch>
            <a:fillRect/>
          </a:stretch>
        </p:blipFill>
        <p:spPr>
          <a:xfrm>
            <a:off x="8304922" y="349703"/>
            <a:ext cx="2924583" cy="1009791"/>
          </a:xfrm>
          <a:prstGeom prst="rect">
            <a:avLst/>
          </a:prstGeom>
        </p:spPr>
      </p:pic>
      <p:sp>
        <p:nvSpPr>
          <p:cNvPr id="9" name="Slide Number Placeholder 5">
            <a:extLst>
              <a:ext uri="{FF2B5EF4-FFF2-40B4-BE49-F238E27FC236}">
                <a16:creationId xmlns:a16="http://schemas.microsoft.com/office/drawing/2014/main" id="{04865CA3-87C7-C801-85D1-B1C7DE0D858E}"/>
              </a:ext>
            </a:extLst>
          </p:cNvPr>
          <p:cNvSpPr txBox="1">
            <a:spLocks/>
          </p:cNvSpPr>
          <p:nvPr/>
        </p:nvSpPr>
        <p:spPr>
          <a:xfrm>
            <a:off x="11367083" y="6472199"/>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1"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en-US" sz="1400" b="1"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4" name="Footer Placeholder 4">
            <a:extLst>
              <a:ext uri="{FF2B5EF4-FFF2-40B4-BE49-F238E27FC236}">
                <a16:creationId xmlns:a16="http://schemas.microsoft.com/office/drawing/2014/main" id="{ABC6B985-71CE-CF65-28EB-37C480DD560A}"/>
              </a:ext>
            </a:extLst>
          </p:cNvPr>
          <p:cNvSpPr txBox="1">
            <a:spLocks/>
          </p:cNvSpPr>
          <p:nvPr/>
        </p:nvSpPr>
        <p:spPr>
          <a:xfrm>
            <a:off x="606192" y="6349759"/>
            <a:ext cx="3835155"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spTree>
    <p:extLst>
      <p:ext uri="{BB962C8B-B14F-4D97-AF65-F5344CB8AC3E}">
        <p14:creationId xmlns:p14="http://schemas.microsoft.com/office/powerpoint/2010/main" val="17174503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758F2-61B1-4C52-BE17-E48E73E3D1EF}"/>
              </a:ext>
            </a:extLst>
          </p:cNvPr>
          <p:cNvSpPr>
            <a:spLocks noGrp="1"/>
          </p:cNvSpPr>
          <p:nvPr>
            <p:ph type="title"/>
          </p:nvPr>
        </p:nvSpPr>
        <p:spPr>
          <a:xfrm>
            <a:off x="1294362" y="1039726"/>
            <a:ext cx="9603275" cy="1049235"/>
          </a:xfrm>
        </p:spPr>
        <p:txBody>
          <a:bodyPr>
            <a:normAutofit/>
          </a:bodyPr>
          <a:lstStyle/>
          <a:p>
            <a:r>
              <a:rPr lang="en-US" sz="4800" b="1" cap="small"/>
              <a:t>Prevea Health Clinics</a:t>
            </a:r>
          </a:p>
        </p:txBody>
      </p:sp>
      <p:sp>
        <p:nvSpPr>
          <p:cNvPr id="3" name="Content Placeholder 2">
            <a:extLst>
              <a:ext uri="{FF2B5EF4-FFF2-40B4-BE49-F238E27FC236}">
                <a16:creationId xmlns:a16="http://schemas.microsoft.com/office/drawing/2014/main" id="{5F9B3402-A939-4481-8C7E-87A1021277DE}"/>
              </a:ext>
            </a:extLst>
          </p:cNvPr>
          <p:cNvSpPr>
            <a:spLocks noGrp="1"/>
          </p:cNvSpPr>
          <p:nvPr>
            <p:ph idx="1"/>
          </p:nvPr>
        </p:nvSpPr>
        <p:spPr>
          <a:xfrm>
            <a:off x="1157796" y="2015732"/>
            <a:ext cx="4131564" cy="3009938"/>
          </a:xfrm>
        </p:spPr>
        <p:txBody>
          <a:bodyPr>
            <a:normAutofit fontScale="92500"/>
          </a:bodyPr>
          <a:lstStyle/>
          <a:p>
            <a:pPr marL="0" indent="0">
              <a:lnSpc>
                <a:spcPct val="100000"/>
              </a:lnSpc>
              <a:spcBef>
                <a:spcPts val="0"/>
              </a:spcBef>
              <a:buNone/>
            </a:pPr>
            <a:r>
              <a:rPr lang="en-US" sz="2800" b="1"/>
              <a:t>Sarah Schmidt</a:t>
            </a:r>
            <a:br>
              <a:rPr lang="en-US" sz="2800" b="1"/>
            </a:br>
            <a:r>
              <a:rPr lang="en-US" sz="2800"/>
              <a:t>Talent Acquisition Specialist</a:t>
            </a:r>
          </a:p>
          <a:p>
            <a:pPr marL="0" indent="0">
              <a:lnSpc>
                <a:spcPct val="100000"/>
              </a:lnSpc>
              <a:spcBef>
                <a:spcPts val="0"/>
              </a:spcBef>
              <a:buNone/>
            </a:pPr>
            <a:r>
              <a:rPr lang="en-US" sz="2800">
                <a:hlinkClick r:id="rId3"/>
              </a:rPr>
              <a:t>Sarah.Schmidt@prevea.com</a:t>
            </a:r>
            <a:r>
              <a:rPr lang="en-US" sz="2800"/>
              <a:t> </a:t>
            </a:r>
          </a:p>
          <a:p>
            <a:pPr marL="0" indent="0">
              <a:lnSpc>
                <a:spcPct val="100000"/>
              </a:lnSpc>
              <a:spcBef>
                <a:spcPts val="0"/>
              </a:spcBef>
              <a:buNone/>
            </a:pPr>
            <a:r>
              <a:rPr lang="en-US" sz="2800"/>
              <a:t>920-429-1779</a:t>
            </a:r>
          </a:p>
          <a:p>
            <a:pPr marL="0" indent="0">
              <a:lnSpc>
                <a:spcPct val="100000"/>
              </a:lnSpc>
              <a:spcBef>
                <a:spcPts val="0"/>
              </a:spcBef>
              <a:buNone/>
            </a:pPr>
            <a:endParaRPr lang="en-US" sz="2800"/>
          </a:p>
          <a:p>
            <a:pPr marL="0" indent="0">
              <a:lnSpc>
                <a:spcPct val="100000"/>
              </a:lnSpc>
              <a:spcBef>
                <a:spcPts val="0"/>
              </a:spcBef>
              <a:buNone/>
            </a:pPr>
            <a:r>
              <a:rPr lang="en-US" sz="2800" b="1"/>
              <a:t>Nicole Mroczynski</a:t>
            </a:r>
          </a:p>
          <a:p>
            <a:pPr marL="0" indent="0">
              <a:lnSpc>
                <a:spcPct val="100000"/>
              </a:lnSpc>
              <a:spcBef>
                <a:spcPts val="0"/>
              </a:spcBef>
              <a:buNone/>
            </a:pPr>
            <a:r>
              <a:rPr lang="en-US" sz="2800"/>
              <a:t>Clinical Educator</a:t>
            </a:r>
          </a:p>
          <a:p>
            <a:pPr marL="0" indent="0">
              <a:buNone/>
            </a:pPr>
            <a:endParaRPr lang="en-US"/>
          </a:p>
        </p:txBody>
      </p:sp>
      <p:pic>
        <p:nvPicPr>
          <p:cNvPr id="1028" name="Picture 4" descr="Prevea Health">
            <a:extLst>
              <a:ext uri="{FF2B5EF4-FFF2-40B4-BE49-F238E27FC236}">
                <a16:creationId xmlns:a16="http://schemas.microsoft.com/office/drawing/2014/main" id="{C86E10C6-34A5-4EF8-A02B-8963EFBB1E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64936" y="396962"/>
            <a:ext cx="1428750" cy="619125"/>
          </a:xfrm>
          <a:prstGeom prst="rect">
            <a:avLst/>
          </a:prstGeom>
          <a:noFill/>
          <a:extLst>
            <a:ext uri="{909E8E84-426E-40DD-AFC4-6F175D3DCCD1}">
              <a14:hiddenFill xmlns:a14="http://schemas.microsoft.com/office/drawing/2010/main">
                <a:solidFill>
                  <a:srgbClr val="FFFFFF"/>
                </a:solidFill>
              </a14:hiddenFill>
            </a:ext>
          </a:extLst>
        </p:spPr>
      </p:pic>
      <p:sp>
        <p:nvSpPr>
          <p:cNvPr id="8" name="Slide Number Placeholder 5">
            <a:extLst>
              <a:ext uri="{FF2B5EF4-FFF2-40B4-BE49-F238E27FC236}">
                <a16:creationId xmlns:a16="http://schemas.microsoft.com/office/drawing/2014/main" id="{F5522DAB-7A2C-4F02-931D-33C383F6411C}"/>
              </a:ext>
            </a:extLst>
          </p:cNvPr>
          <p:cNvSpPr txBox="1">
            <a:spLocks/>
          </p:cNvSpPr>
          <p:nvPr/>
        </p:nvSpPr>
        <p:spPr>
          <a:xfrm>
            <a:off x="11367083" y="6472199"/>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1"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1400" b="1"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6" name="Picture 5" descr="A person with long blonde hair&#10;&#10;Description automatically generated">
            <a:extLst>
              <a:ext uri="{FF2B5EF4-FFF2-40B4-BE49-F238E27FC236}">
                <a16:creationId xmlns:a16="http://schemas.microsoft.com/office/drawing/2014/main" id="{B44B264A-D74D-94ED-35C8-B6B20F4EC839}"/>
              </a:ext>
            </a:extLst>
          </p:cNvPr>
          <p:cNvPicPr>
            <a:picLocks noChangeAspect="1"/>
          </p:cNvPicPr>
          <p:nvPr/>
        </p:nvPicPr>
        <p:blipFill>
          <a:blip r:embed="rId5"/>
          <a:stretch>
            <a:fillRect/>
          </a:stretch>
        </p:blipFill>
        <p:spPr>
          <a:xfrm>
            <a:off x="5196108" y="1904231"/>
            <a:ext cx="2072505" cy="2072505"/>
          </a:xfrm>
          <a:prstGeom prst="rect">
            <a:avLst/>
          </a:prstGeom>
          <a:ln>
            <a:noFill/>
          </a:ln>
          <a:effectLst>
            <a:softEdge rad="112500"/>
          </a:effectLst>
        </p:spPr>
      </p:pic>
      <p:pic>
        <p:nvPicPr>
          <p:cNvPr id="7" name="Picture 6">
            <a:extLst>
              <a:ext uri="{FF2B5EF4-FFF2-40B4-BE49-F238E27FC236}">
                <a16:creationId xmlns:a16="http://schemas.microsoft.com/office/drawing/2014/main" id="{9B5F293E-508C-372C-5A74-CCEBFB17DDBF}"/>
              </a:ext>
            </a:extLst>
          </p:cNvPr>
          <p:cNvPicPr>
            <a:picLocks noChangeAspect="1"/>
          </p:cNvPicPr>
          <p:nvPr/>
        </p:nvPicPr>
        <p:blipFill>
          <a:blip r:embed="rId6"/>
          <a:stretch>
            <a:fillRect/>
          </a:stretch>
        </p:blipFill>
        <p:spPr>
          <a:xfrm>
            <a:off x="8009631" y="2015734"/>
            <a:ext cx="3824502" cy="4069489"/>
          </a:xfrm>
          <a:prstGeom prst="rect">
            <a:avLst/>
          </a:prstGeom>
          <a:ln>
            <a:noFill/>
          </a:ln>
          <a:effectLst>
            <a:softEdge rad="112500"/>
          </a:effectLst>
        </p:spPr>
      </p:pic>
    </p:spTree>
    <p:extLst>
      <p:ext uri="{BB962C8B-B14F-4D97-AF65-F5344CB8AC3E}">
        <p14:creationId xmlns:p14="http://schemas.microsoft.com/office/powerpoint/2010/main" val="5122981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9C7D1-D286-4369-934A-5FDA7A31720C}"/>
              </a:ext>
            </a:extLst>
          </p:cNvPr>
          <p:cNvSpPr>
            <a:spLocks noGrp="1"/>
          </p:cNvSpPr>
          <p:nvPr>
            <p:ph type="title"/>
          </p:nvPr>
        </p:nvSpPr>
        <p:spPr>
          <a:xfrm>
            <a:off x="1380559" y="1170886"/>
            <a:ext cx="9603275" cy="732731"/>
          </a:xfrm>
        </p:spPr>
        <p:txBody>
          <a:bodyPr/>
          <a:lstStyle/>
          <a:p>
            <a:r>
              <a:rPr lang="en-US" b="1" cap="small"/>
              <a:t>Types of Rotations</a:t>
            </a:r>
          </a:p>
        </p:txBody>
      </p:sp>
      <p:sp>
        <p:nvSpPr>
          <p:cNvPr id="3" name="Content Placeholder 2">
            <a:extLst>
              <a:ext uri="{FF2B5EF4-FFF2-40B4-BE49-F238E27FC236}">
                <a16:creationId xmlns:a16="http://schemas.microsoft.com/office/drawing/2014/main" id="{8B262DB2-0AB5-444B-BD2C-25D2A819AF42}"/>
              </a:ext>
            </a:extLst>
          </p:cNvPr>
          <p:cNvSpPr>
            <a:spLocks noGrp="1"/>
          </p:cNvSpPr>
          <p:nvPr>
            <p:ph idx="1"/>
          </p:nvPr>
        </p:nvSpPr>
        <p:spPr>
          <a:xfrm>
            <a:off x="1477706" y="1903617"/>
            <a:ext cx="10038055" cy="4199723"/>
          </a:xfrm>
        </p:spPr>
        <p:txBody>
          <a:bodyPr numCol="2">
            <a:normAutofit/>
          </a:bodyPr>
          <a:lstStyle/>
          <a:p>
            <a:r>
              <a:rPr lang="en-US" altLang="en-US"/>
              <a:t>Medical Residents</a:t>
            </a:r>
          </a:p>
          <a:p>
            <a:r>
              <a:rPr lang="en-US" altLang="en-US"/>
              <a:t>Medical Students</a:t>
            </a:r>
          </a:p>
          <a:p>
            <a:r>
              <a:rPr lang="en-US" altLang="en-US"/>
              <a:t>PA and NP</a:t>
            </a:r>
          </a:p>
          <a:p>
            <a:r>
              <a:rPr lang="en-US" altLang="en-US"/>
              <a:t>Therapy, including PT(A)/OT(A)</a:t>
            </a:r>
          </a:p>
          <a:p>
            <a:r>
              <a:rPr lang="en-US" altLang="en-US"/>
              <a:t>Medical Assistant</a:t>
            </a:r>
          </a:p>
          <a:p>
            <a:r>
              <a:rPr lang="en-US" altLang="en-US"/>
              <a:t>LPN</a:t>
            </a:r>
          </a:p>
          <a:p>
            <a:r>
              <a:rPr lang="en-US" altLang="en-US"/>
              <a:t>Surgical Technician – at ASC </a:t>
            </a:r>
          </a:p>
          <a:p>
            <a:r>
              <a:rPr lang="en-US" altLang="en-US"/>
              <a:t>Medical Laboratory</a:t>
            </a:r>
          </a:p>
          <a:p>
            <a:r>
              <a:rPr lang="en-US" altLang="en-US"/>
              <a:t>Healthcare Business</a:t>
            </a:r>
          </a:p>
          <a:p>
            <a:r>
              <a:rPr lang="en-US" altLang="en-US"/>
              <a:t>BSN Transitions</a:t>
            </a:r>
          </a:p>
          <a:p>
            <a:r>
              <a:rPr lang="en-US" altLang="en-US"/>
              <a:t>Radiography</a:t>
            </a:r>
          </a:p>
          <a:p>
            <a:r>
              <a:rPr lang="en-US" altLang="en-US"/>
              <a:t>Mammography</a:t>
            </a:r>
          </a:p>
          <a:p>
            <a:r>
              <a:rPr lang="en-US" altLang="en-US"/>
              <a:t>Ultrasound OB/GYN</a:t>
            </a:r>
          </a:p>
          <a:p>
            <a:r>
              <a:rPr lang="en-US" altLang="en-US"/>
              <a:t>Ophthalmology</a:t>
            </a:r>
          </a:p>
          <a:p>
            <a:r>
              <a:rPr lang="en-US" altLang="en-US"/>
              <a:t>Neurotechnology</a:t>
            </a:r>
          </a:p>
        </p:txBody>
      </p:sp>
      <p:pic>
        <p:nvPicPr>
          <p:cNvPr id="5" name="Picture 4" descr="Prevea Health">
            <a:extLst>
              <a:ext uri="{FF2B5EF4-FFF2-40B4-BE49-F238E27FC236}">
                <a16:creationId xmlns:a16="http://schemas.microsoft.com/office/drawing/2014/main" id="{E4ED12D9-BE25-4766-8C4D-119C41F51B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64936" y="396962"/>
            <a:ext cx="1428750" cy="619125"/>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5">
            <a:extLst>
              <a:ext uri="{FF2B5EF4-FFF2-40B4-BE49-F238E27FC236}">
                <a16:creationId xmlns:a16="http://schemas.microsoft.com/office/drawing/2014/main" id="{F69BD035-D39B-4BDA-9433-8F559B22E141}"/>
              </a:ext>
            </a:extLst>
          </p:cNvPr>
          <p:cNvSpPr txBox="1">
            <a:spLocks/>
          </p:cNvSpPr>
          <p:nvPr/>
        </p:nvSpPr>
        <p:spPr>
          <a:xfrm>
            <a:off x="11367083" y="6472199"/>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1"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en-US" sz="1400" b="1"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11" name="Picture 10" descr="A stethoscope formed in a heart">
            <a:extLst>
              <a:ext uri="{FF2B5EF4-FFF2-40B4-BE49-F238E27FC236}">
                <a16:creationId xmlns:a16="http://schemas.microsoft.com/office/drawing/2014/main" id="{F1960774-8D1D-F8B4-EB29-4C2412EC7CAC}"/>
              </a:ext>
            </a:extLst>
          </p:cNvPr>
          <p:cNvPicPr>
            <a:picLocks noChangeAspect="1"/>
          </p:cNvPicPr>
          <p:nvPr/>
        </p:nvPicPr>
        <p:blipFill>
          <a:blip r:embed="rId4"/>
          <a:stretch>
            <a:fillRect/>
          </a:stretch>
        </p:blipFill>
        <p:spPr>
          <a:xfrm>
            <a:off x="6596022" y="201658"/>
            <a:ext cx="2323777" cy="149651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29666605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14F70-632E-497C-98DB-43A2FDEA4FAB}"/>
              </a:ext>
            </a:extLst>
          </p:cNvPr>
          <p:cNvSpPr>
            <a:spLocks noGrp="1"/>
          </p:cNvSpPr>
          <p:nvPr>
            <p:ph type="title"/>
          </p:nvPr>
        </p:nvSpPr>
        <p:spPr>
          <a:xfrm>
            <a:off x="1451580" y="1134603"/>
            <a:ext cx="9603275" cy="664148"/>
          </a:xfrm>
        </p:spPr>
        <p:txBody>
          <a:bodyPr/>
          <a:lstStyle/>
          <a:p>
            <a:r>
              <a:rPr lang="en-US" b="1" cap="small"/>
              <a:t>Requests / Onboarding</a:t>
            </a:r>
          </a:p>
        </p:txBody>
      </p:sp>
      <p:sp>
        <p:nvSpPr>
          <p:cNvPr id="3" name="Content Placeholder 2">
            <a:extLst>
              <a:ext uri="{FF2B5EF4-FFF2-40B4-BE49-F238E27FC236}">
                <a16:creationId xmlns:a16="http://schemas.microsoft.com/office/drawing/2014/main" id="{560B6CCC-451F-45E1-B622-19F5C496690F}"/>
              </a:ext>
            </a:extLst>
          </p:cNvPr>
          <p:cNvSpPr>
            <a:spLocks noGrp="1"/>
          </p:cNvSpPr>
          <p:nvPr>
            <p:ph idx="1"/>
          </p:nvPr>
        </p:nvSpPr>
        <p:spPr>
          <a:xfrm>
            <a:off x="1451580" y="2015734"/>
            <a:ext cx="10455717" cy="2787377"/>
          </a:xfrm>
        </p:spPr>
        <p:txBody>
          <a:bodyPr>
            <a:noAutofit/>
          </a:bodyPr>
          <a:lstStyle/>
          <a:p>
            <a:r>
              <a:rPr lang="en-US" sz="2400"/>
              <a:t>For NP, PA, non-MCW Medical Student, Social Work, Dietetics, and Therapy rotations, use </a:t>
            </a:r>
            <a:r>
              <a:rPr lang="en-US" sz="2400" b="1"/>
              <a:t>www.myclinicalexchange.com </a:t>
            </a:r>
            <a:r>
              <a:rPr lang="en-US" sz="2400"/>
              <a:t>to submit rotation requests and complete compliance items.</a:t>
            </a:r>
          </a:p>
          <a:p>
            <a:pPr lvl="1"/>
            <a:r>
              <a:rPr lang="en-US" sz="2400"/>
              <a:t>Change in process – Affiliation Verification Form </a:t>
            </a:r>
          </a:p>
          <a:p>
            <a:pPr lvl="1"/>
            <a:r>
              <a:rPr lang="en-US" sz="2400"/>
              <a:t>Only fee for this is the mCE fee ($39.50/annually) isn’t associated with Prevea</a:t>
            </a:r>
          </a:p>
          <a:p>
            <a:r>
              <a:rPr lang="en-US" sz="2400"/>
              <a:t>All other programs use the traditional GGBHA process. </a:t>
            </a:r>
          </a:p>
          <a:p>
            <a:pPr lvl="1"/>
            <a:r>
              <a:rPr lang="en-US" sz="2400"/>
              <a:t>Phone number required for Epic Access</a:t>
            </a:r>
          </a:p>
        </p:txBody>
      </p:sp>
      <p:sp>
        <p:nvSpPr>
          <p:cNvPr id="6" name="Slide Number Placeholder 5">
            <a:extLst>
              <a:ext uri="{FF2B5EF4-FFF2-40B4-BE49-F238E27FC236}">
                <a16:creationId xmlns:a16="http://schemas.microsoft.com/office/drawing/2014/main" id="{26E0B975-CE09-2294-EBB9-5A32EEF6D6D1}"/>
              </a:ext>
            </a:extLst>
          </p:cNvPr>
          <p:cNvSpPr txBox="1">
            <a:spLocks/>
          </p:cNvSpPr>
          <p:nvPr/>
        </p:nvSpPr>
        <p:spPr>
          <a:xfrm>
            <a:off x="11242518" y="6406431"/>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1"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54</a:t>
            </a:fld>
            <a:endParaRPr kumimoji="0" lang="en-US" sz="1400" b="1"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7" name="Picture 6" descr="Prevea Health">
            <a:extLst>
              <a:ext uri="{FF2B5EF4-FFF2-40B4-BE49-F238E27FC236}">
                <a16:creationId xmlns:a16="http://schemas.microsoft.com/office/drawing/2014/main" id="{A2BE755D-A454-CC4A-0D45-E53684C192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64936" y="396962"/>
            <a:ext cx="1428750" cy="619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95307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9DE4C-4159-6C08-EECA-D3CF554E6C36}"/>
              </a:ext>
            </a:extLst>
          </p:cNvPr>
          <p:cNvSpPr>
            <a:spLocks noGrp="1"/>
          </p:cNvSpPr>
          <p:nvPr>
            <p:ph type="title"/>
          </p:nvPr>
        </p:nvSpPr>
        <p:spPr/>
        <p:txBody>
          <a:bodyPr/>
          <a:lstStyle/>
          <a:p>
            <a:r>
              <a:rPr lang="en-US"/>
              <a:t>EPIC Training updates </a:t>
            </a:r>
          </a:p>
        </p:txBody>
      </p:sp>
      <p:sp>
        <p:nvSpPr>
          <p:cNvPr id="3" name="Content Placeholder 2">
            <a:extLst>
              <a:ext uri="{FF2B5EF4-FFF2-40B4-BE49-F238E27FC236}">
                <a16:creationId xmlns:a16="http://schemas.microsoft.com/office/drawing/2014/main" id="{98183079-1E56-5E9B-823E-3F9C3D71F993}"/>
              </a:ext>
            </a:extLst>
          </p:cNvPr>
          <p:cNvSpPr>
            <a:spLocks noGrp="1"/>
          </p:cNvSpPr>
          <p:nvPr>
            <p:ph idx="1"/>
          </p:nvPr>
        </p:nvSpPr>
        <p:spPr/>
        <p:txBody>
          <a:bodyPr/>
          <a:lstStyle/>
          <a:p>
            <a:r>
              <a:rPr lang="en-US"/>
              <a:t>Same as HSHS update- Workday</a:t>
            </a:r>
          </a:p>
          <a:p>
            <a:r>
              <a:rPr lang="en-US"/>
              <a:t>Students will get an email with their Workday account info and training will be in their account. Email will NOT explicitly refer to EPIC training. </a:t>
            </a:r>
          </a:p>
        </p:txBody>
      </p:sp>
    </p:spTree>
    <p:extLst>
      <p:ext uri="{BB962C8B-B14F-4D97-AF65-F5344CB8AC3E}">
        <p14:creationId xmlns:p14="http://schemas.microsoft.com/office/powerpoint/2010/main" val="23874750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4EBE5-C42C-E7B8-A037-8F69D6EF878B}"/>
              </a:ext>
            </a:extLst>
          </p:cNvPr>
          <p:cNvSpPr>
            <a:spLocks noGrp="1"/>
          </p:cNvSpPr>
          <p:nvPr>
            <p:ph type="title"/>
          </p:nvPr>
        </p:nvSpPr>
        <p:spPr/>
        <p:txBody>
          <a:bodyPr/>
          <a:lstStyle/>
          <a:p>
            <a:r>
              <a:rPr lang="en-US"/>
              <a:t>DAX Copilot</a:t>
            </a:r>
          </a:p>
        </p:txBody>
      </p:sp>
      <p:sp>
        <p:nvSpPr>
          <p:cNvPr id="3" name="Content Placeholder 2">
            <a:extLst>
              <a:ext uri="{FF2B5EF4-FFF2-40B4-BE49-F238E27FC236}">
                <a16:creationId xmlns:a16="http://schemas.microsoft.com/office/drawing/2014/main" id="{C79CFA7C-8330-6834-7971-587F2D92F522}"/>
              </a:ext>
            </a:extLst>
          </p:cNvPr>
          <p:cNvSpPr>
            <a:spLocks noGrp="1"/>
          </p:cNvSpPr>
          <p:nvPr>
            <p:ph idx="1"/>
          </p:nvPr>
        </p:nvSpPr>
        <p:spPr>
          <a:xfrm>
            <a:off x="1451579" y="2015732"/>
            <a:ext cx="9759347" cy="3450613"/>
          </a:xfrm>
        </p:spPr>
        <p:txBody>
          <a:bodyPr>
            <a:normAutofit fontScale="85000" lnSpcReduction="10000"/>
          </a:bodyPr>
          <a:lstStyle/>
          <a:p>
            <a:r>
              <a:rPr lang="en">
                <a:latin typeface="Arial"/>
                <a:cs typeface="Arial"/>
              </a:rPr>
              <a:t>DAX Copilot (DAX) is a HIPAA secure AI tool that Prevea will integrate into patient appointments via the Epic Haiku app. DAX is currently only available for the ambulatory setting. </a:t>
            </a:r>
          </a:p>
          <a:p>
            <a:r>
              <a:rPr lang="en" b="1">
                <a:latin typeface="Arial"/>
                <a:cs typeface="Arial"/>
              </a:rPr>
              <a:t>Talking points for rooming staff </a:t>
            </a:r>
            <a:r>
              <a:rPr lang="en">
                <a:latin typeface="Arial"/>
                <a:cs typeface="Arial"/>
              </a:rPr>
              <a:t>when sharing the consent aid with patients:</a:t>
            </a:r>
            <a:endParaRPr lang="en-US"/>
          </a:p>
          <a:p>
            <a:r>
              <a:rPr lang="en">
                <a:latin typeface="Arial"/>
                <a:cs typeface="Arial"/>
              </a:rPr>
              <a:t>[Physician/Provider name] is using DAX to help with their documentation.</a:t>
            </a:r>
            <a:endParaRPr lang="en-US"/>
          </a:p>
          <a:p>
            <a:r>
              <a:rPr lang="en">
                <a:latin typeface="Arial"/>
                <a:cs typeface="Arial"/>
              </a:rPr>
              <a:t>This allows for:</a:t>
            </a:r>
            <a:endParaRPr lang="en-US"/>
          </a:p>
          <a:p>
            <a:pPr lvl="1"/>
            <a:r>
              <a:rPr lang="en">
                <a:latin typeface="Arial"/>
                <a:cs typeface="Arial"/>
              </a:rPr>
              <a:t>More quality time and focus on you during the visit instead of note taking.</a:t>
            </a:r>
            <a:endParaRPr lang="en-US"/>
          </a:p>
          <a:p>
            <a:pPr lvl="1"/>
            <a:r>
              <a:rPr lang="en">
                <a:latin typeface="Arial"/>
                <a:cs typeface="Arial"/>
              </a:rPr>
              <a:t>Ensures all details of your conversation are captured, making sure nothing is missed.</a:t>
            </a:r>
            <a:endParaRPr lang="en-US"/>
          </a:p>
          <a:p>
            <a:pPr lvl="1"/>
            <a:r>
              <a:rPr lang="en">
                <a:latin typeface="Arial"/>
                <a:cs typeface="Arial"/>
              </a:rPr>
              <a:t>Dedicates more focus to discussing your needs, answering questions and building a stronger connection.</a:t>
            </a:r>
            <a:endParaRPr lang="en-US"/>
          </a:p>
          <a:p>
            <a:r>
              <a:rPr lang="en" b="1">
                <a:latin typeface="Arial"/>
                <a:cs typeface="Arial"/>
              </a:rPr>
              <a:t>If there is any concerns or decline, DO NOT use DAX.</a:t>
            </a:r>
            <a:endParaRPr lang="en-US"/>
          </a:p>
          <a:p>
            <a:endParaRPr lang="en-US"/>
          </a:p>
        </p:txBody>
      </p:sp>
    </p:spTree>
    <p:extLst>
      <p:ext uri="{BB962C8B-B14F-4D97-AF65-F5344CB8AC3E}">
        <p14:creationId xmlns:p14="http://schemas.microsoft.com/office/powerpoint/2010/main" val="33426941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9CD3E-5E33-4EB5-A2CE-C636605E633F}"/>
              </a:ext>
            </a:extLst>
          </p:cNvPr>
          <p:cNvSpPr>
            <a:spLocks noGrp="1"/>
          </p:cNvSpPr>
          <p:nvPr>
            <p:ph type="title"/>
          </p:nvPr>
        </p:nvSpPr>
        <p:spPr>
          <a:xfrm>
            <a:off x="1529933" y="1198141"/>
            <a:ext cx="7202456" cy="627205"/>
          </a:xfrm>
        </p:spPr>
        <p:txBody>
          <a:bodyPr>
            <a:normAutofit/>
          </a:bodyPr>
          <a:lstStyle/>
          <a:p>
            <a:r>
              <a:rPr lang="en-US" b="1" cap="small"/>
              <a:t>COVID Updates </a:t>
            </a:r>
          </a:p>
        </p:txBody>
      </p:sp>
      <p:sp>
        <p:nvSpPr>
          <p:cNvPr id="9" name="Content Placeholder 2">
            <a:extLst>
              <a:ext uri="{FF2B5EF4-FFF2-40B4-BE49-F238E27FC236}">
                <a16:creationId xmlns:a16="http://schemas.microsoft.com/office/drawing/2014/main" id="{D9F94DAF-59B9-4983-AACC-5F7625447BCF}"/>
              </a:ext>
            </a:extLst>
          </p:cNvPr>
          <p:cNvSpPr txBox="1">
            <a:spLocks/>
          </p:cNvSpPr>
          <p:nvPr/>
        </p:nvSpPr>
        <p:spPr>
          <a:xfrm>
            <a:off x="1462821" y="2002169"/>
            <a:ext cx="8889194" cy="3885064"/>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228600" marR="0" lvl="0" indent="-228600" algn="l" defTabSz="914400" rtl="0" eaLnBrk="1" fontAlgn="auto" latinLnBrk="0" hangingPunct="1">
              <a:lnSpc>
                <a:spcPct val="120000"/>
              </a:lnSpc>
              <a:spcBef>
                <a:spcPts val="1000"/>
              </a:spcBef>
              <a:spcAft>
                <a:spcPts val="0"/>
              </a:spcAft>
              <a:buClr>
                <a:srgbClr val="B71E42"/>
              </a:buClr>
              <a:buSzPct val="100000"/>
              <a:buFont typeface="Arial" panose="020B0604020202020204" pitchFamily="34" charset="0"/>
              <a:buChar char="•"/>
              <a:tabLst/>
              <a:defRPr/>
            </a:pPr>
            <a:endParaRPr kumimoji="0" lang="en-US" sz="2000" b="0" i="0" u="none" strike="noStrike" kern="1200" cap="none" spc="0" normalizeH="0" baseline="0" noProof="0">
              <a:ln>
                <a:noFill/>
              </a:ln>
              <a:solidFill>
                <a:srgbClr val="000000"/>
              </a:solidFill>
              <a:effectLst/>
              <a:uLnTx/>
              <a:uFillTx/>
              <a:latin typeface="Gill Sans MT" panose="020B0502020104020203"/>
              <a:ea typeface="Tahoma" panose="020B0604030504040204" pitchFamily="34" charset="0"/>
              <a:cs typeface="Tahoma" panose="020B0604030504040204" pitchFamily="34" charset="0"/>
            </a:endParaRPr>
          </a:p>
        </p:txBody>
      </p:sp>
      <p:sp>
        <p:nvSpPr>
          <p:cNvPr id="8" name="Slide Number Placeholder 5">
            <a:extLst>
              <a:ext uri="{FF2B5EF4-FFF2-40B4-BE49-F238E27FC236}">
                <a16:creationId xmlns:a16="http://schemas.microsoft.com/office/drawing/2014/main" id="{B6B59035-1030-4464-A96B-1DA4123BF338}"/>
              </a:ext>
            </a:extLst>
          </p:cNvPr>
          <p:cNvSpPr txBox="1">
            <a:spLocks/>
          </p:cNvSpPr>
          <p:nvPr/>
        </p:nvSpPr>
        <p:spPr>
          <a:xfrm>
            <a:off x="11367083" y="6472199"/>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1"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57</a:t>
            </a:fld>
            <a:endParaRPr kumimoji="0" lang="en-US" sz="1400" b="1"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10" name="Picture 4" descr="Prevea Health">
            <a:extLst>
              <a:ext uri="{FF2B5EF4-FFF2-40B4-BE49-F238E27FC236}">
                <a16:creationId xmlns:a16="http://schemas.microsoft.com/office/drawing/2014/main" id="{6B7E7867-DC54-40E4-97A2-3CF7A78C64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64936" y="396962"/>
            <a:ext cx="1428750" cy="61912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8426B3E-023F-09D5-39AA-8AE30103CB8C}"/>
              </a:ext>
            </a:extLst>
          </p:cNvPr>
          <p:cNvSpPr txBox="1"/>
          <p:nvPr/>
        </p:nvSpPr>
        <p:spPr>
          <a:xfrm>
            <a:off x="1462821" y="2097024"/>
            <a:ext cx="9619707" cy="2031325"/>
          </a:xfrm>
          <a:prstGeom prst="rect">
            <a:avLst/>
          </a:prstGeom>
          <a:noFill/>
        </p:spPr>
        <p:txBody>
          <a:bodyPr wrap="square" lIns="91440" tIns="45720" rIns="91440" bIns="45720" rtlCol="0" anchor="t">
            <a:spAutoFit/>
          </a:bodyPr>
          <a:lstStyle/>
          <a:p>
            <a:pPr marL="285750" indent="-285750">
              <a:buClr>
                <a:schemeClr val="accent1"/>
              </a:buClr>
              <a:buFont typeface="Arial" panose="020B0604020202020204" pitchFamily="34" charset="0"/>
              <a:buChar char="•"/>
            </a:pPr>
            <a:r>
              <a:rPr lang="en-US"/>
              <a:t>Do not require proof of vaccination for COVID-19.</a:t>
            </a:r>
          </a:p>
          <a:p>
            <a:pPr marL="285750" indent="-285750">
              <a:buClr>
                <a:schemeClr val="accent1"/>
              </a:buClr>
              <a:buFont typeface="Arial" panose="020B0604020202020204" pitchFamily="34" charset="0"/>
              <a:buChar char="•"/>
            </a:pPr>
            <a:r>
              <a:rPr lang="en-US"/>
              <a:t>Students are required to follow CDC guidelines for testing and isolation. </a:t>
            </a:r>
          </a:p>
          <a:p>
            <a:pPr marL="285750" indent="-285750">
              <a:buClr>
                <a:srgbClr val="549E39"/>
              </a:buClr>
              <a:buFont typeface="Arial" panose="020B0604020202020204" pitchFamily="34" charset="0"/>
              <a:buChar char="•"/>
            </a:pPr>
            <a:r>
              <a:rPr lang="en-US"/>
              <a:t>Even though the CDC reduced the isolation days, we do not consider that for healthcare workers and the isolation time is still going to sit at 5 days additionally wearing a mask for 5 days after the isolation time. </a:t>
            </a:r>
          </a:p>
          <a:p>
            <a:endParaRPr lang="en-US"/>
          </a:p>
          <a:p>
            <a:endParaRPr lang="en-US"/>
          </a:p>
        </p:txBody>
      </p:sp>
      <p:pic>
        <p:nvPicPr>
          <p:cNvPr id="6" name="Picture 5">
            <a:extLst>
              <a:ext uri="{FF2B5EF4-FFF2-40B4-BE49-F238E27FC236}">
                <a16:creationId xmlns:a16="http://schemas.microsoft.com/office/drawing/2014/main" id="{6A79066B-AEF2-AFC1-F33F-B72A72FAFEBF}"/>
              </a:ext>
            </a:extLst>
          </p:cNvPr>
          <p:cNvPicPr>
            <a:picLocks noChangeAspect="1"/>
          </p:cNvPicPr>
          <p:nvPr/>
        </p:nvPicPr>
        <p:blipFill>
          <a:blip r:embed="rId4"/>
          <a:stretch>
            <a:fillRect/>
          </a:stretch>
        </p:blipFill>
        <p:spPr>
          <a:xfrm>
            <a:off x="2518770" y="3586724"/>
            <a:ext cx="7154459" cy="2124962"/>
          </a:xfrm>
          <a:prstGeom prst="rect">
            <a:avLst/>
          </a:prstGeom>
        </p:spPr>
      </p:pic>
    </p:spTree>
    <p:extLst>
      <p:ext uri="{BB962C8B-B14F-4D97-AF65-F5344CB8AC3E}">
        <p14:creationId xmlns:p14="http://schemas.microsoft.com/office/powerpoint/2010/main" val="564398694"/>
      </p:ext>
    </p:extLst>
  </p:cSld>
  <p:clrMapOvr>
    <a:masterClrMapping/>
  </p:clrMapOvr>
  <mc:AlternateContent xmlns:mc="http://schemas.openxmlformats.org/markup-compatibility/2006">
    <mc:Choice xmlns:p14="http://schemas.microsoft.com/office/powerpoint/2010/main" Requires="p14">
      <p:transition spd="slow" p14:dur="2000" advTm="275387"/>
    </mc:Choice>
    <mc:Fallback>
      <p:transition spd="slow" advTm="275387"/>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A building with a sign on the side&#10;&#10;Description automatically generated">
            <a:extLst>
              <a:ext uri="{FF2B5EF4-FFF2-40B4-BE49-F238E27FC236}">
                <a16:creationId xmlns:a16="http://schemas.microsoft.com/office/drawing/2014/main" id="{F9B8DB86-2FBA-2CE8-689E-2FD05E2C7E4A}"/>
              </a:ext>
            </a:extLst>
          </p:cNvPr>
          <p:cNvPicPr>
            <a:picLocks noChangeAspect="1"/>
          </p:cNvPicPr>
          <p:nvPr/>
        </p:nvPicPr>
        <p:blipFill rotWithShape="1">
          <a:blip r:embed="rId2"/>
          <a:srcRect l="11432" r="-3" b="-3"/>
          <a:stretch/>
        </p:blipFill>
        <p:spPr>
          <a:xfrm>
            <a:off x="8100012" y="2174243"/>
            <a:ext cx="2762372" cy="1489276"/>
          </a:xfrm>
          <a:prstGeom prst="rect">
            <a:avLst/>
          </a:prstGeom>
        </p:spPr>
      </p:pic>
      <p:pic>
        <p:nvPicPr>
          <p:cNvPr id="14" name="Content Placeholder 13" descr="A long shot of a building&#10;&#10;Description automatically generated">
            <a:extLst>
              <a:ext uri="{FF2B5EF4-FFF2-40B4-BE49-F238E27FC236}">
                <a16:creationId xmlns:a16="http://schemas.microsoft.com/office/drawing/2014/main" id="{5DFCEF29-5383-2BB1-441B-4EA907041071}"/>
              </a:ext>
            </a:extLst>
          </p:cNvPr>
          <p:cNvPicPr>
            <a:picLocks noGrp="1" noChangeAspect="1"/>
          </p:cNvPicPr>
          <p:nvPr>
            <p:ph idx="1"/>
          </p:nvPr>
        </p:nvPicPr>
        <p:blipFill rotWithShape="1">
          <a:blip r:embed="rId3"/>
          <a:srcRect t="14950" r="1" b="5767"/>
          <a:stretch/>
        </p:blipFill>
        <p:spPr>
          <a:xfrm>
            <a:off x="8100012" y="3817135"/>
            <a:ext cx="2762372" cy="1489276"/>
          </a:xfrm>
          <a:prstGeom prst="rect">
            <a:avLst/>
          </a:prstGeom>
        </p:spPr>
      </p:pic>
      <p:sp>
        <p:nvSpPr>
          <p:cNvPr id="17" name="Title 1">
            <a:extLst>
              <a:ext uri="{FF2B5EF4-FFF2-40B4-BE49-F238E27FC236}">
                <a16:creationId xmlns:a16="http://schemas.microsoft.com/office/drawing/2014/main" id="{61C1BD78-B846-A9ED-ABDB-076C59FECEDF}"/>
              </a:ext>
            </a:extLst>
          </p:cNvPr>
          <p:cNvSpPr txBox="1">
            <a:spLocks/>
          </p:cNvSpPr>
          <p:nvPr/>
        </p:nvSpPr>
        <p:spPr>
          <a:xfrm>
            <a:off x="1398314" y="905859"/>
            <a:ext cx="7202456" cy="627205"/>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2400" b="0" i="0" kern="1200" cap="all">
                <a:solidFill>
                  <a:schemeClr val="tx1"/>
                </a:solidFill>
                <a:effectLst/>
                <a:latin typeface="+mj-lt"/>
                <a:ea typeface="+mj-ea"/>
                <a:cs typeface="+mj-cs"/>
              </a:defRPr>
            </a:lvl1pPr>
          </a:lstStyle>
          <a:p>
            <a:r>
              <a:rPr lang="en-US" sz="3200" b="1" cap="small"/>
              <a:t>Prevea Health Unique Opportunities For Students</a:t>
            </a:r>
          </a:p>
        </p:txBody>
      </p:sp>
      <p:graphicFrame>
        <p:nvGraphicFramePr>
          <p:cNvPr id="33" name="Text Placeholder 12">
            <a:extLst>
              <a:ext uri="{FF2B5EF4-FFF2-40B4-BE49-F238E27FC236}">
                <a16:creationId xmlns:a16="http://schemas.microsoft.com/office/drawing/2014/main" id="{583CA70E-44FD-5EA6-55E7-4E1C0D91E3F0}"/>
              </a:ext>
            </a:extLst>
          </p:cNvPr>
          <p:cNvGraphicFramePr/>
          <p:nvPr/>
        </p:nvGraphicFramePr>
        <p:xfrm>
          <a:off x="1329616" y="2606432"/>
          <a:ext cx="6299543" cy="211417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2" name="Picture 1" descr="Prevea Health">
            <a:extLst>
              <a:ext uri="{FF2B5EF4-FFF2-40B4-BE49-F238E27FC236}">
                <a16:creationId xmlns:a16="http://schemas.microsoft.com/office/drawing/2014/main" id="{CD932351-78F7-486F-0F3B-23245577E9C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815873" y="372704"/>
            <a:ext cx="1428750" cy="619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260494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1C5C7F-6FAC-C629-CA45-385AE392C997}"/>
              </a:ext>
            </a:extLst>
          </p:cNvPr>
          <p:cNvSpPr>
            <a:spLocks noGrp="1"/>
          </p:cNvSpPr>
          <p:nvPr>
            <p:ph sz="half" idx="1"/>
          </p:nvPr>
        </p:nvSpPr>
        <p:spPr>
          <a:xfrm>
            <a:off x="1447331" y="1471961"/>
            <a:ext cx="4552025" cy="4170556"/>
          </a:xfrm>
        </p:spPr>
        <p:txBody>
          <a:bodyPr>
            <a:normAutofit fontScale="62500" lnSpcReduction="20000"/>
          </a:bodyPr>
          <a:lstStyle/>
          <a:p>
            <a:pPr marL="0" indent="0">
              <a:buNone/>
            </a:pPr>
            <a:r>
              <a:rPr lang="en-US" sz="3200" b="1"/>
              <a:t>Prevea Rural Medicine Clinics</a:t>
            </a:r>
            <a:endParaRPr lang="en-US" sz="2500"/>
          </a:p>
          <a:p>
            <a:pPr lvl="1"/>
            <a:r>
              <a:rPr lang="en-US" sz="3300"/>
              <a:t>Mountain </a:t>
            </a:r>
          </a:p>
          <a:p>
            <a:pPr lvl="1"/>
            <a:r>
              <a:rPr lang="en-US" sz="3300"/>
              <a:t>Suring</a:t>
            </a:r>
          </a:p>
          <a:p>
            <a:pPr lvl="1"/>
            <a:r>
              <a:rPr lang="en-US" sz="3300"/>
              <a:t>Lena</a:t>
            </a:r>
          </a:p>
          <a:p>
            <a:pPr lvl="1"/>
            <a:r>
              <a:rPr lang="en-US" sz="3300"/>
              <a:t>Gillett</a:t>
            </a:r>
          </a:p>
          <a:p>
            <a:pPr lvl="1"/>
            <a:r>
              <a:rPr lang="en-US" sz="3300"/>
              <a:t>Oconto </a:t>
            </a:r>
          </a:p>
          <a:p>
            <a:pPr lvl="1"/>
            <a:r>
              <a:rPr lang="en-US" sz="3300"/>
              <a:t>Oconto Falls </a:t>
            </a:r>
          </a:p>
          <a:p>
            <a:pPr lvl="1"/>
            <a:r>
              <a:rPr lang="en-US" sz="3300"/>
              <a:t>Marinette</a:t>
            </a:r>
          </a:p>
          <a:p>
            <a:pPr lvl="1"/>
            <a:r>
              <a:rPr lang="en-US" sz="3300"/>
              <a:t>Shawano</a:t>
            </a:r>
          </a:p>
          <a:p>
            <a:pPr lvl="1"/>
            <a:endParaRPr lang="en-US"/>
          </a:p>
        </p:txBody>
      </p:sp>
      <p:sp>
        <p:nvSpPr>
          <p:cNvPr id="4" name="Content Placeholder 3">
            <a:extLst>
              <a:ext uri="{FF2B5EF4-FFF2-40B4-BE49-F238E27FC236}">
                <a16:creationId xmlns:a16="http://schemas.microsoft.com/office/drawing/2014/main" id="{FB846D0E-7270-0370-98FB-8453078A8B8C}"/>
              </a:ext>
            </a:extLst>
          </p:cNvPr>
          <p:cNvSpPr>
            <a:spLocks noGrp="1"/>
          </p:cNvSpPr>
          <p:nvPr>
            <p:ph sz="half" idx="2"/>
          </p:nvPr>
        </p:nvSpPr>
        <p:spPr>
          <a:xfrm>
            <a:off x="6096000" y="1471961"/>
            <a:ext cx="4447517" cy="3986902"/>
          </a:xfrm>
        </p:spPr>
        <p:txBody>
          <a:bodyPr>
            <a:normAutofit fontScale="62500" lnSpcReduction="20000"/>
          </a:bodyPr>
          <a:lstStyle/>
          <a:p>
            <a:pPr marL="0" indent="0">
              <a:buNone/>
            </a:pPr>
            <a:r>
              <a:rPr lang="en-US" sz="3200" b="1"/>
              <a:t>Rural Experience Benefits</a:t>
            </a:r>
          </a:p>
          <a:p>
            <a:pPr algn="l" fontAlgn="base">
              <a:buFont typeface="Arial" panose="020B0604020202020204" pitchFamily="34" charset="0"/>
              <a:buChar char="•"/>
            </a:pPr>
            <a:r>
              <a:rPr lang="en-US" sz="2600" b="0" i="0">
                <a:solidFill>
                  <a:srgbClr val="000000"/>
                </a:solidFill>
                <a:effectLst/>
              </a:rPr>
              <a:t>Patients frequently come back, allowing you to develop long-term relationships with them.</a:t>
            </a:r>
          </a:p>
          <a:p>
            <a:pPr algn="l" fontAlgn="base">
              <a:buFont typeface="Arial" panose="020B0604020202020204" pitchFamily="34" charset="0"/>
              <a:buChar char="•"/>
            </a:pPr>
            <a:r>
              <a:rPr lang="en-US" sz="2600" b="0" i="0">
                <a:solidFill>
                  <a:srgbClr val="000000"/>
                </a:solidFill>
                <a:effectLst/>
              </a:rPr>
              <a:t>Diverse experience including the SDoH challenges in rural communities</a:t>
            </a:r>
          </a:p>
          <a:p>
            <a:pPr algn="l" fontAlgn="base">
              <a:buFont typeface="Arial" panose="020B0604020202020204" pitchFamily="34" charset="0"/>
              <a:buChar char="•"/>
            </a:pPr>
            <a:r>
              <a:rPr lang="en-US" sz="2600" b="0" i="0">
                <a:solidFill>
                  <a:srgbClr val="000000"/>
                </a:solidFill>
                <a:effectLst/>
              </a:rPr>
              <a:t>Rural nurses ( LPN, CMA, EMT) may have more autonomy in their roles such as working independently due to smaller clinic volumes</a:t>
            </a:r>
          </a:p>
          <a:p>
            <a:pPr algn="l" fontAlgn="base">
              <a:buFont typeface="Arial" panose="020B0604020202020204" pitchFamily="34" charset="0"/>
              <a:buChar char="•"/>
            </a:pPr>
            <a:r>
              <a:rPr lang="en-US" sz="2600" b="0" i="0">
                <a:solidFill>
                  <a:srgbClr val="000000"/>
                </a:solidFill>
                <a:effectLst/>
              </a:rPr>
              <a:t>Rural nurses can see more procedures in clinic - due to lack of specialty providers in the area</a:t>
            </a:r>
          </a:p>
          <a:p>
            <a:endParaRPr lang="en-US"/>
          </a:p>
        </p:txBody>
      </p:sp>
      <p:sp>
        <p:nvSpPr>
          <p:cNvPr id="6" name="Title 1">
            <a:extLst>
              <a:ext uri="{FF2B5EF4-FFF2-40B4-BE49-F238E27FC236}">
                <a16:creationId xmlns:a16="http://schemas.microsoft.com/office/drawing/2014/main" id="{3046A469-F4FC-9803-4DC6-46E211B8E05A}"/>
              </a:ext>
            </a:extLst>
          </p:cNvPr>
          <p:cNvSpPr txBox="1">
            <a:spLocks/>
          </p:cNvSpPr>
          <p:nvPr/>
        </p:nvSpPr>
        <p:spPr>
          <a:xfrm>
            <a:off x="1447331" y="783120"/>
            <a:ext cx="9605635" cy="105930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r>
              <a:rPr lang="en-US" b="1" cap="small"/>
              <a:t>Unique Opportunities: Rural Clinics </a:t>
            </a:r>
          </a:p>
        </p:txBody>
      </p:sp>
      <p:pic>
        <p:nvPicPr>
          <p:cNvPr id="10" name="Picture 9">
            <a:extLst>
              <a:ext uri="{FF2B5EF4-FFF2-40B4-BE49-F238E27FC236}">
                <a16:creationId xmlns:a16="http://schemas.microsoft.com/office/drawing/2014/main" id="{E24A9A2A-2D0B-BDA0-FF71-FC0CB7CFF539}"/>
              </a:ext>
            </a:extLst>
          </p:cNvPr>
          <p:cNvPicPr>
            <a:picLocks noChangeAspect="1"/>
          </p:cNvPicPr>
          <p:nvPr/>
        </p:nvPicPr>
        <p:blipFill>
          <a:blip r:embed="rId2"/>
          <a:stretch>
            <a:fillRect/>
          </a:stretch>
        </p:blipFill>
        <p:spPr>
          <a:xfrm>
            <a:off x="3202329" y="4526311"/>
            <a:ext cx="5247053" cy="2328868"/>
          </a:xfrm>
          <a:prstGeom prst="rect">
            <a:avLst/>
          </a:prstGeom>
          <a:ln>
            <a:noFill/>
          </a:ln>
          <a:effectLst>
            <a:softEdge rad="112500"/>
          </a:effectLst>
        </p:spPr>
      </p:pic>
      <p:pic>
        <p:nvPicPr>
          <p:cNvPr id="2" name="Picture 1" descr="Prevea Health">
            <a:extLst>
              <a:ext uri="{FF2B5EF4-FFF2-40B4-BE49-F238E27FC236}">
                <a16:creationId xmlns:a16="http://schemas.microsoft.com/office/drawing/2014/main" id="{48422161-0009-1A9D-6439-EE6E97DAEF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16497" y="401253"/>
            <a:ext cx="1428750" cy="619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751798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9CD3E-5E33-4EB5-A2CE-C636605E633F}"/>
              </a:ext>
            </a:extLst>
          </p:cNvPr>
          <p:cNvSpPr>
            <a:spLocks noGrp="1"/>
          </p:cNvSpPr>
          <p:nvPr>
            <p:ph type="title"/>
          </p:nvPr>
        </p:nvSpPr>
        <p:spPr>
          <a:xfrm>
            <a:off x="1398314" y="905859"/>
            <a:ext cx="7202456" cy="627205"/>
          </a:xfrm>
        </p:spPr>
        <p:txBody>
          <a:bodyPr>
            <a:noAutofit/>
          </a:bodyPr>
          <a:lstStyle/>
          <a:p>
            <a:r>
              <a:rPr lang="en-US" b="1" cap="small"/>
              <a:t>Unique Experiences: Ambulatory Surgical Center </a:t>
            </a:r>
          </a:p>
        </p:txBody>
      </p:sp>
      <p:sp>
        <p:nvSpPr>
          <p:cNvPr id="9" name="Content Placeholder 2">
            <a:extLst>
              <a:ext uri="{FF2B5EF4-FFF2-40B4-BE49-F238E27FC236}">
                <a16:creationId xmlns:a16="http://schemas.microsoft.com/office/drawing/2014/main" id="{D9F94DAF-59B9-4983-AACC-5F7625447BCF}"/>
              </a:ext>
            </a:extLst>
          </p:cNvPr>
          <p:cNvSpPr txBox="1">
            <a:spLocks/>
          </p:cNvSpPr>
          <p:nvPr/>
        </p:nvSpPr>
        <p:spPr>
          <a:xfrm>
            <a:off x="1462821" y="2002169"/>
            <a:ext cx="8889194" cy="3885064"/>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228600" marR="0" lvl="0" indent="-228600" algn="l" defTabSz="914400" rtl="0" eaLnBrk="1" fontAlgn="auto" latinLnBrk="0" hangingPunct="1">
              <a:lnSpc>
                <a:spcPct val="120000"/>
              </a:lnSpc>
              <a:spcBef>
                <a:spcPts val="1000"/>
              </a:spcBef>
              <a:spcAft>
                <a:spcPts val="0"/>
              </a:spcAft>
              <a:buClr>
                <a:srgbClr val="B71E42"/>
              </a:buClr>
              <a:buSzPct val="100000"/>
              <a:buFont typeface="Arial" panose="020B0604020202020204" pitchFamily="34" charset="0"/>
              <a:buChar char="•"/>
              <a:tabLst/>
              <a:defRPr/>
            </a:pPr>
            <a:endParaRPr kumimoji="0" lang="en-US" sz="2000" b="0" i="0" u="none" strike="noStrike" kern="1200" cap="none" spc="0" normalizeH="0" baseline="0" noProof="0">
              <a:ln>
                <a:noFill/>
              </a:ln>
              <a:solidFill>
                <a:srgbClr val="000000"/>
              </a:solidFill>
              <a:effectLst/>
              <a:uLnTx/>
              <a:uFillTx/>
              <a:latin typeface="Gill Sans MT" panose="020B0502020104020203"/>
              <a:ea typeface="Tahoma" panose="020B0604030504040204" pitchFamily="34" charset="0"/>
              <a:cs typeface="Tahoma" panose="020B0604030504040204" pitchFamily="34" charset="0"/>
            </a:endParaRPr>
          </a:p>
        </p:txBody>
      </p:sp>
      <p:sp>
        <p:nvSpPr>
          <p:cNvPr id="8" name="Slide Number Placeholder 5">
            <a:extLst>
              <a:ext uri="{FF2B5EF4-FFF2-40B4-BE49-F238E27FC236}">
                <a16:creationId xmlns:a16="http://schemas.microsoft.com/office/drawing/2014/main" id="{B6B59035-1030-4464-A96B-1DA4123BF338}"/>
              </a:ext>
            </a:extLst>
          </p:cNvPr>
          <p:cNvSpPr txBox="1">
            <a:spLocks/>
          </p:cNvSpPr>
          <p:nvPr/>
        </p:nvSpPr>
        <p:spPr>
          <a:xfrm>
            <a:off x="11367083" y="6472199"/>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1"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60</a:t>
            </a:fld>
            <a:endParaRPr kumimoji="0" lang="en-US" sz="1400" b="1"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3" name="TextBox 2">
            <a:extLst>
              <a:ext uri="{FF2B5EF4-FFF2-40B4-BE49-F238E27FC236}">
                <a16:creationId xmlns:a16="http://schemas.microsoft.com/office/drawing/2014/main" id="{6356F0C5-F6F9-44EA-BA77-3260DE2EE9B2}"/>
              </a:ext>
            </a:extLst>
          </p:cNvPr>
          <p:cNvSpPr txBox="1"/>
          <p:nvPr/>
        </p:nvSpPr>
        <p:spPr>
          <a:xfrm>
            <a:off x="1398314" y="1809670"/>
            <a:ext cx="10376453" cy="3693319"/>
          </a:xfrm>
          <a:prstGeom prst="rect">
            <a:avLst/>
          </a:prstGeom>
          <a:noFill/>
        </p:spPr>
        <p:txBody>
          <a:bodyPr wrap="square" lIns="91440" tIns="45720" rIns="91440" bIns="45720" rtlCol="0" anchor="t">
            <a:spAutoFit/>
          </a:bodyPr>
          <a:lstStyle/>
          <a:p>
            <a:pPr marL="285750" marR="0" lvl="0" indent="-285750" algn="l" defTabSz="457200" rtl="0" eaLnBrk="1" fontAlgn="auto" latinLnBrk="0" hangingPunct="1">
              <a:lnSpc>
                <a:spcPct val="100000"/>
              </a:lnSpc>
              <a:spcBef>
                <a:spcPts val="0"/>
              </a:spcBef>
              <a:spcAft>
                <a:spcPts val="0"/>
              </a:spcAft>
              <a:buClr>
                <a:schemeClr val="accent1"/>
              </a:buClr>
              <a:buSzTx/>
              <a:buFont typeface="Arial" panose="020B0604020202020204" pitchFamily="34" charset="0"/>
              <a:buChar char="•"/>
              <a:tabLst/>
              <a:defRPr/>
            </a:pPr>
            <a:r>
              <a:rPr lang="en-US" sz="2000">
                <a:solidFill>
                  <a:prstClr val="black"/>
                </a:solidFill>
                <a:latin typeface="Gill Sans MT" panose="020B0502020104020203"/>
              </a:rPr>
              <a:t>MULTIPLE specialties visit per week (next slide) </a:t>
            </a:r>
            <a:endParaRPr lang="en-US">
              <a:solidFill>
                <a:prstClr val="black"/>
              </a:solidFill>
            </a:endParaRPr>
          </a:p>
          <a:p>
            <a:pPr marL="285750" marR="0" lvl="0" indent="-285750" algn="l" defTabSz="457200" rtl="0" eaLnBrk="1" fontAlgn="auto" latinLnBrk="0" hangingPunct="1">
              <a:lnSpc>
                <a:spcPct val="100000"/>
              </a:lnSpc>
              <a:spcBef>
                <a:spcPts val="0"/>
              </a:spcBef>
              <a:spcAft>
                <a:spcPts val="0"/>
              </a:spcAft>
              <a:buClr>
                <a:schemeClr val="accent1"/>
              </a:buClr>
              <a:buSzTx/>
              <a:buFont typeface="Arial" panose="020B0604020202020204" pitchFamily="34" charset="0"/>
              <a:buChar char="•"/>
              <a:tabLst/>
              <a:defRPr/>
            </a:pPr>
            <a:r>
              <a:rPr lang="en-US" sz="2000" b="0" i="0">
                <a:solidFill>
                  <a:srgbClr val="000000"/>
                </a:solidFill>
                <a:effectLst/>
              </a:rPr>
              <a:t>RN specialty clinical with Pre/Post/PACU/GI and Intra op rotation.  This would give nurses an opportunity to see what the perioperative and peri anesthesia nursing offers.</a:t>
            </a:r>
            <a:endParaRPr kumimoji="0" lang="en-US" sz="2000" b="0" i="0" u="none" strike="noStrike" kern="1200" cap="none" spc="0" normalizeH="0" baseline="0" noProof="0">
              <a:ln>
                <a:noFill/>
              </a:ln>
              <a:solidFill>
                <a:prstClr val="black"/>
              </a:solidFill>
              <a:effectLst/>
              <a:uLnTx/>
              <a:uFillTx/>
              <a:ea typeface="+mn-ea"/>
              <a:cs typeface="+mn-cs"/>
            </a:endParaRPr>
          </a:p>
          <a:p>
            <a:pPr marL="285750" marR="0" lvl="0" indent="-285750" algn="l" defTabSz="457200" rtl="0" eaLnBrk="1" fontAlgn="auto" latinLnBrk="0" hangingPunct="1">
              <a:lnSpc>
                <a:spcPct val="100000"/>
              </a:lnSpc>
              <a:spcBef>
                <a:spcPts val="0"/>
              </a:spcBef>
              <a:spcAft>
                <a:spcPts val="0"/>
              </a:spcAft>
              <a:buClr>
                <a:schemeClr val="accent1"/>
              </a:buClr>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Gill Sans MT" panose="020B0502020104020203"/>
                <a:ea typeface="+mn-ea"/>
                <a:cs typeface="+mn-cs"/>
              </a:rPr>
              <a:t>Expos</a:t>
            </a:r>
            <a:r>
              <a:rPr lang="en-US" sz="2000">
                <a:solidFill>
                  <a:prstClr val="black"/>
                </a:solidFill>
                <a:latin typeface="Gill Sans MT" panose="020B0502020104020203"/>
              </a:rPr>
              <a:t>ure to wide range of surgical procedures, enhancing hands-on skills in specialized environment. </a:t>
            </a:r>
          </a:p>
          <a:p>
            <a:pPr marL="285750" marR="0" lvl="0" indent="-285750" algn="l" defTabSz="457200" rtl="0" eaLnBrk="1" fontAlgn="auto" latinLnBrk="0" hangingPunct="1">
              <a:lnSpc>
                <a:spcPct val="100000"/>
              </a:lnSpc>
              <a:spcBef>
                <a:spcPts val="0"/>
              </a:spcBef>
              <a:spcAft>
                <a:spcPts val="0"/>
              </a:spcAft>
              <a:buClr>
                <a:schemeClr val="accent1"/>
              </a:buClr>
              <a:buSzTx/>
              <a:buFont typeface="Arial" panose="020B0604020202020204" pitchFamily="34" charset="0"/>
              <a:buChar char="•"/>
              <a:tabLst/>
              <a:defRPr/>
            </a:pPr>
            <a:r>
              <a:rPr lang="en-US" sz="2000">
                <a:solidFill>
                  <a:prstClr val="black"/>
                </a:solidFill>
                <a:latin typeface="Gill Sans MT" panose="020B0502020104020203"/>
              </a:rPr>
              <a:t>Develop high adaptability by working in a dynamic environment that offers </a:t>
            </a:r>
          </a:p>
          <a:p>
            <a:pPr marL="742950" lvl="1" indent="-285750">
              <a:buClr>
                <a:schemeClr val="accent1"/>
              </a:buClr>
              <a:buFont typeface="Arial" panose="020B0604020202020204" pitchFamily="34" charset="0"/>
              <a:buChar char="•"/>
              <a:defRPr/>
            </a:pPr>
            <a:r>
              <a:rPr lang="en-US" sz="2000">
                <a:solidFill>
                  <a:prstClr val="black"/>
                </a:solidFill>
                <a:latin typeface="Gill Sans MT" panose="020B0502020104020203"/>
              </a:rPr>
              <a:t>varied case types,</a:t>
            </a:r>
          </a:p>
          <a:p>
            <a:pPr marL="742950" lvl="1" indent="-285750">
              <a:buClr>
                <a:schemeClr val="accent1"/>
              </a:buClr>
              <a:buFont typeface="Arial" panose="020B0604020202020204" pitchFamily="34" charset="0"/>
              <a:buChar char="•"/>
              <a:defRPr/>
            </a:pPr>
            <a:r>
              <a:rPr lang="en-US" sz="2000">
                <a:solidFill>
                  <a:prstClr val="black"/>
                </a:solidFill>
                <a:latin typeface="Gill Sans MT" panose="020B0502020104020203"/>
              </a:rPr>
              <a:t>patient needs,</a:t>
            </a:r>
          </a:p>
          <a:p>
            <a:pPr marL="742950" lvl="1" indent="-285750">
              <a:buClr>
                <a:schemeClr val="accent1"/>
              </a:buClr>
              <a:buFont typeface="Arial" panose="020B0604020202020204" pitchFamily="34" charset="0"/>
              <a:buChar char="•"/>
              <a:defRPr/>
            </a:pPr>
            <a:r>
              <a:rPr lang="en-US" sz="2000">
                <a:solidFill>
                  <a:prstClr val="black"/>
                </a:solidFill>
                <a:latin typeface="Gill Sans MT" panose="020B0502020104020203"/>
              </a:rPr>
              <a:t>and working with multiple providers.</a:t>
            </a:r>
          </a:p>
          <a:p>
            <a:pPr marL="285750" marR="0" lvl="0" indent="-285750" algn="l" defTabSz="457200" rtl="0" eaLnBrk="1" fontAlgn="auto" latinLnBrk="0" hangingPunct="1">
              <a:lnSpc>
                <a:spcPct val="100000"/>
              </a:lnSpc>
              <a:spcBef>
                <a:spcPts val="0"/>
              </a:spcBef>
              <a:spcAft>
                <a:spcPts val="0"/>
              </a:spcAft>
              <a:buClr>
                <a:schemeClr val="accent1"/>
              </a:buClr>
              <a:buSzTx/>
              <a:buFont typeface="Arial" panose="020B0604020202020204" pitchFamily="34" charset="0"/>
              <a:buChar char="•"/>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a:p>
            <a:pPr marL="742950" lvl="1" indent="-285750">
              <a:buFont typeface="Arial" panose="020B0604020202020204" pitchFamily="34" charset="0"/>
              <a:buChar char="•"/>
              <a:defRPr/>
            </a:pPr>
            <a:endParaRPr lang="en-US">
              <a:solidFill>
                <a:prstClr val="black"/>
              </a:solidFill>
              <a:latin typeface="Gill Sans MT" panose="020B0502020104020203"/>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pic>
        <p:nvPicPr>
          <p:cNvPr id="7" name="Picture 4" descr="Prevea Health">
            <a:extLst>
              <a:ext uri="{FF2B5EF4-FFF2-40B4-BE49-F238E27FC236}">
                <a16:creationId xmlns:a16="http://schemas.microsoft.com/office/drawing/2014/main" id="{7F15C16A-3668-46C9-893A-56CB599BFE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64936" y="396962"/>
            <a:ext cx="1428750" cy="61912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6F418789-3083-E092-A08B-53853C179BB7}"/>
              </a:ext>
            </a:extLst>
          </p:cNvPr>
          <p:cNvPicPr>
            <a:picLocks noChangeAspect="1"/>
          </p:cNvPicPr>
          <p:nvPr/>
        </p:nvPicPr>
        <p:blipFill>
          <a:blip r:embed="rId4"/>
          <a:stretch>
            <a:fillRect/>
          </a:stretch>
        </p:blipFill>
        <p:spPr>
          <a:xfrm>
            <a:off x="6361345" y="3944701"/>
            <a:ext cx="4367834" cy="2970128"/>
          </a:xfrm>
          <a:prstGeom prst="rect">
            <a:avLst/>
          </a:prstGeom>
          <a:ln>
            <a:noFill/>
          </a:ln>
          <a:effectLst>
            <a:softEdge rad="112500"/>
          </a:effectLst>
        </p:spPr>
      </p:pic>
    </p:spTree>
    <p:extLst>
      <p:ext uri="{BB962C8B-B14F-4D97-AF65-F5344CB8AC3E}">
        <p14:creationId xmlns:p14="http://schemas.microsoft.com/office/powerpoint/2010/main" val="1887215149"/>
      </p:ext>
    </p:extLst>
  </p:cSld>
  <p:clrMapOvr>
    <a:masterClrMapping/>
  </p:clrMapOvr>
  <mc:AlternateContent xmlns:mc="http://schemas.openxmlformats.org/markup-compatibility/2006">
    <mc:Choice xmlns:p14="http://schemas.microsoft.com/office/powerpoint/2010/main" Requires="p14">
      <p:transition spd="slow" p14:dur="2000" advTm="275387"/>
    </mc:Choice>
    <mc:Fallback>
      <p:transition spd="slow" advTm="275387"/>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6E0B975-CE09-2294-EBB9-5A32EEF6D6D1}"/>
              </a:ext>
            </a:extLst>
          </p:cNvPr>
          <p:cNvSpPr txBox="1">
            <a:spLocks/>
          </p:cNvSpPr>
          <p:nvPr/>
        </p:nvSpPr>
        <p:spPr>
          <a:xfrm>
            <a:off x="11242518" y="6406431"/>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1"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61</a:t>
            </a:fld>
            <a:endParaRPr kumimoji="0" lang="en-US" sz="1400" b="1"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8" name="Content Placeholder 3">
            <a:extLst>
              <a:ext uri="{FF2B5EF4-FFF2-40B4-BE49-F238E27FC236}">
                <a16:creationId xmlns:a16="http://schemas.microsoft.com/office/drawing/2014/main" id="{0245A187-AEAA-F33C-622C-EED1565D7DF3}"/>
              </a:ext>
            </a:extLst>
          </p:cNvPr>
          <p:cNvSpPr>
            <a:spLocks noGrp="1"/>
          </p:cNvSpPr>
          <p:nvPr>
            <p:ph idx="1"/>
          </p:nvPr>
        </p:nvSpPr>
        <p:spPr>
          <a:xfrm>
            <a:off x="1450976" y="2016125"/>
            <a:ext cx="3915052" cy="3449638"/>
          </a:xfrm>
        </p:spPr>
        <p:txBody>
          <a:bodyPr>
            <a:normAutofit fontScale="92500" lnSpcReduction="20000"/>
          </a:bodyPr>
          <a:lstStyle/>
          <a:p>
            <a:pPr marL="0" indent="0">
              <a:buNone/>
            </a:pPr>
            <a:r>
              <a:rPr lang="en-US" b="1"/>
              <a:t>Departments can include:  </a:t>
            </a:r>
          </a:p>
          <a:p>
            <a:r>
              <a:rPr lang="en-US"/>
              <a:t>Ear, nose and throat</a:t>
            </a:r>
          </a:p>
          <a:p>
            <a:r>
              <a:rPr lang="en-US"/>
              <a:t>Gastroenterology</a:t>
            </a:r>
          </a:p>
          <a:p>
            <a:r>
              <a:rPr lang="en-US"/>
              <a:t>Ophthalmology</a:t>
            </a:r>
          </a:p>
          <a:p>
            <a:r>
              <a:rPr lang="en-US"/>
              <a:t>Orthopedics</a:t>
            </a:r>
          </a:p>
          <a:p>
            <a:r>
              <a:rPr lang="en-US"/>
              <a:t>Plastic surgery</a:t>
            </a:r>
          </a:p>
          <a:p>
            <a:r>
              <a:rPr lang="en-US"/>
              <a:t>Podiatry</a:t>
            </a:r>
          </a:p>
          <a:p>
            <a:r>
              <a:rPr lang="en-US"/>
              <a:t>Urology</a:t>
            </a:r>
          </a:p>
          <a:p>
            <a:endParaRPr lang="en-US" b="1"/>
          </a:p>
          <a:p>
            <a:endParaRPr lang="en-US"/>
          </a:p>
        </p:txBody>
      </p:sp>
      <p:sp>
        <p:nvSpPr>
          <p:cNvPr id="9" name="Content Placeholder 4">
            <a:extLst>
              <a:ext uri="{FF2B5EF4-FFF2-40B4-BE49-F238E27FC236}">
                <a16:creationId xmlns:a16="http://schemas.microsoft.com/office/drawing/2014/main" id="{7360E183-2B29-2823-69F6-A0073236A1FA}"/>
              </a:ext>
            </a:extLst>
          </p:cNvPr>
          <p:cNvSpPr txBox="1">
            <a:spLocks/>
          </p:cNvSpPr>
          <p:nvPr/>
        </p:nvSpPr>
        <p:spPr>
          <a:xfrm>
            <a:off x="5539666" y="2017343"/>
            <a:ext cx="5519257" cy="3441520"/>
          </a:xfrm>
          <a:prstGeom prst="rect">
            <a:avLst/>
          </a:prstGeom>
        </p:spPr>
        <p:txBody>
          <a:bodyPr>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US" b="1"/>
              <a:t>Common procedures and surgeries include: </a:t>
            </a:r>
          </a:p>
          <a:p>
            <a:r>
              <a:rPr lang="en-US"/>
              <a:t>ACL repair</a:t>
            </a:r>
          </a:p>
          <a:p>
            <a:r>
              <a:rPr lang="en-US"/>
              <a:t>Cataract removal</a:t>
            </a:r>
          </a:p>
          <a:p>
            <a:r>
              <a:rPr lang="en-US"/>
              <a:t>Colonoscopy</a:t>
            </a:r>
          </a:p>
          <a:p>
            <a:r>
              <a:rPr lang="en-US"/>
              <a:t>Tonsil and adenoid removal</a:t>
            </a:r>
          </a:p>
          <a:p>
            <a:r>
              <a:rPr lang="en-US"/>
              <a:t>Ear tubes</a:t>
            </a:r>
          </a:p>
          <a:p>
            <a:r>
              <a:rPr lang="en-US"/>
              <a:t>And more!</a:t>
            </a:r>
          </a:p>
          <a:p>
            <a:pPr marL="0" indent="0">
              <a:buNone/>
            </a:pPr>
            <a:endParaRPr lang="en-US" b="1"/>
          </a:p>
        </p:txBody>
      </p:sp>
      <p:pic>
        <p:nvPicPr>
          <p:cNvPr id="10" name="Picture 4" descr="Prevea Health">
            <a:extLst>
              <a:ext uri="{FF2B5EF4-FFF2-40B4-BE49-F238E27FC236}">
                <a16:creationId xmlns:a16="http://schemas.microsoft.com/office/drawing/2014/main" id="{C1352A43-4AFC-0B48-DEF8-A387FD014D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64936" y="396962"/>
            <a:ext cx="1428750" cy="619125"/>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a:extLst>
              <a:ext uri="{FF2B5EF4-FFF2-40B4-BE49-F238E27FC236}">
                <a16:creationId xmlns:a16="http://schemas.microsoft.com/office/drawing/2014/main" id="{7A233210-41C5-A94C-77EE-ECCD9A65B76B}"/>
              </a:ext>
            </a:extLst>
          </p:cNvPr>
          <p:cNvSpPr txBox="1">
            <a:spLocks/>
          </p:cNvSpPr>
          <p:nvPr/>
        </p:nvSpPr>
        <p:spPr>
          <a:xfrm>
            <a:off x="1389605" y="1085534"/>
            <a:ext cx="7202456" cy="62720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r>
              <a:rPr lang="en-US" b="1" cap="small"/>
              <a:t>Ambulatory Surgical Center  </a:t>
            </a:r>
          </a:p>
        </p:txBody>
      </p:sp>
    </p:spTree>
    <p:extLst>
      <p:ext uri="{BB962C8B-B14F-4D97-AF65-F5344CB8AC3E}">
        <p14:creationId xmlns:p14="http://schemas.microsoft.com/office/powerpoint/2010/main" val="196538530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98FB0-444B-A248-A2CE-FCA1C34204AA}"/>
              </a:ext>
            </a:extLst>
          </p:cNvPr>
          <p:cNvSpPr>
            <a:spLocks noGrp="1"/>
          </p:cNvSpPr>
          <p:nvPr>
            <p:ph type="title"/>
          </p:nvPr>
        </p:nvSpPr>
        <p:spPr>
          <a:xfrm>
            <a:off x="1451579" y="804519"/>
            <a:ext cx="9603275" cy="1049235"/>
          </a:xfrm>
        </p:spPr>
        <p:txBody>
          <a:bodyPr>
            <a:normAutofit/>
          </a:bodyPr>
          <a:lstStyle/>
          <a:p>
            <a:r>
              <a:rPr lang="en-US" b="1" cap="small"/>
              <a:t>Unique Experiences: Family Medicine Residency </a:t>
            </a:r>
            <a:endParaRPr lang="en-US"/>
          </a:p>
        </p:txBody>
      </p:sp>
      <p:sp>
        <p:nvSpPr>
          <p:cNvPr id="3" name="Content Placeholder 2">
            <a:extLst>
              <a:ext uri="{FF2B5EF4-FFF2-40B4-BE49-F238E27FC236}">
                <a16:creationId xmlns:a16="http://schemas.microsoft.com/office/drawing/2014/main" id="{B8D1CE58-38A2-62A9-7C3A-431E17AAC717}"/>
              </a:ext>
            </a:extLst>
          </p:cNvPr>
          <p:cNvSpPr>
            <a:spLocks noGrp="1"/>
          </p:cNvSpPr>
          <p:nvPr>
            <p:ph idx="1"/>
          </p:nvPr>
        </p:nvSpPr>
        <p:spPr>
          <a:xfrm>
            <a:off x="993812" y="1853754"/>
            <a:ext cx="9603285" cy="4129035"/>
          </a:xfrm>
        </p:spPr>
        <p:txBody>
          <a:bodyPr>
            <a:normAutofit fontScale="85000" lnSpcReduction="10000"/>
          </a:bodyPr>
          <a:lstStyle/>
          <a:p>
            <a:pPr marL="0" indent="0" algn="l" fontAlgn="base">
              <a:buNone/>
            </a:pPr>
            <a:r>
              <a:rPr lang="en-US" sz="3300" b="0" i="0">
                <a:solidFill>
                  <a:srgbClr val="000000"/>
                </a:solidFill>
                <a:effectLst/>
              </a:rPr>
              <a:t>Benefits for rotations in residency clinic-specifically at this site:</a:t>
            </a:r>
          </a:p>
          <a:p>
            <a:pPr algn="l" fontAlgn="base">
              <a:buFont typeface="+mj-lt"/>
              <a:buAutoNum type="arabicPeriod"/>
            </a:pPr>
            <a:r>
              <a:rPr lang="en-US" sz="2900" b="0" i="0">
                <a:solidFill>
                  <a:srgbClr val="000000"/>
                </a:solidFill>
                <a:effectLst/>
              </a:rPr>
              <a:t>See Refugee patients. It is beneficial to see how communication is between staff and patients. </a:t>
            </a:r>
          </a:p>
          <a:p>
            <a:pPr algn="l" fontAlgn="base">
              <a:buFont typeface="+mj-lt"/>
              <a:buAutoNum type="arabicPeriod"/>
            </a:pPr>
            <a:r>
              <a:rPr lang="en-US" sz="2900" b="0" i="0">
                <a:solidFill>
                  <a:srgbClr val="000000"/>
                </a:solidFill>
                <a:effectLst/>
              </a:rPr>
              <a:t>Different experience/interactions with resident physicians</a:t>
            </a:r>
            <a:endParaRPr lang="en-US" sz="3300" b="0" i="0">
              <a:solidFill>
                <a:srgbClr val="000000"/>
              </a:solidFill>
              <a:effectLst/>
            </a:endParaRPr>
          </a:p>
          <a:p>
            <a:pPr fontAlgn="base">
              <a:buFont typeface="+mj-lt"/>
              <a:buAutoNum type="arabicPeriod"/>
            </a:pPr>
            <a:r>
              <a:rPr lang="en-US" sz="2900">
                <a:solidFill>
                  <a:srgbClr val="000000"/>
                </a:solidFill>
              </a:rPr>
              <a:t>V</a:t>
            </a:r>
            <a:r>
              <a:rPr lang="en-US" sz="2900" b="0" i="0">
                <a:solidFill>
                  <a:srgbClr val="000000"/>
                </a:solidFill>
                <a:effectLst/>
              </a:rPr>
              <a:t>ariety of minor procedures onsite that nursing staff assist with, such as lesion removals, wart treatments, joint injections and Nexplanon and IUD insertion and removals. </a:t>
            </a:r>
          </a:p>
          <a:p>
            <a:pPr algn="l" fontAlgn="base">
              <a:buFont typeface="+mj-lt"/>
              <a:buAutoNum type="arabicPeriod"/>
            </a:pPr>
            <a:r>
              <a:rPr lang="en-US" sz="2900" b="0" i="0">
                <a:solidFill>
                  <a:srgbClr val="000000"/>
                </a:solidFill>
                <a:effectLst/>
              </a:rPr>
              <a:t>Observe addiction medicine treatment and a variety of other services.</a:t>
            </a:r>
          </a:p>
          <a:p>
            <a:pPr marL="0" indent="0">
              <a:buNone/>
            </a:pPr>
            <a:endParaRPr lang="en-US"/>
          </a:p>
        </p:txBody>
      </p:sp>
      <p:pic>
        <p:nvPicPr>
          <p:cNvPr id="5" name="Picture 4" descr="Prevea Health">
            <a:extLst>
              <a:ext uri="{FF2B5EF4-FFF2-40B4-BE49-F238E27FC236}">
                <a16:creationId xmlns:a16="http://schemas.microsoft.com/office/drawing/2014/main" id="{F458C148-2031-DD7B-EDE3-457C775DD7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61698" y="191343"/>
            <a:ext cx="1428750" cy="619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94297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D5615-B46B-0EC2-D922-3A061FB344BC}"/>
              </a:ext>
            </a:extLst>
          </p:cNvPr>
          <p:cNvSpPr>
            <a:spLocks noGrp="1"/>
          </p:cNvSpPr>
          <p:nvPr>
            <p:ph type="title"/>
          </p:nvPr>
        </p:nvSpPr>
        <p:spPr/>
        <p:txBody>
          <a:bodyPr/>
          <a:lstStyle/>
          <a:p>
            <a:r>
              <a:rPr lang="en-US"/>
              <a:t>Radiology imaging assistant (student)</a:t>
            </a:r>
          </a:p>
        </p:txBody>
      </p:sp>
      <p:sp>
        <p:nvSpPr>
          <p:cNvPr id="3" name="Content Placeholder 2">
            <a:extLst>
              <a:ext uri="{FF2B5EF4-FFF2-40B4-BE49-F238E27FC236}">
                <a16:creationId xmlns:a16="http://schemas.microsoft.com/office/drawing/2014/main" id="{3593356F-AD44-F725-3361-2EF14B0343A8}"/>
              </a:ext>
            </a:extLst>
          </p:cNvPr>
          <p:cNvSpPr>
            <a:spLocks noGrp="1"/>
          </p:cNvSpPr>
          <p:nvPr>
            <p:ph idx="1"/>
          </p:nvPr>
        </p:nvSpPr>
        <p:spPr/>
        <p:txBody>
          <a:bodyPr/>
          <a:lstStyle/>
          <a:p>
            <a:r>
              <a:rPr lang="en-US"/>
              <a:t>Assists radiology technologists in performing imaging procedures. </a:t>
            </a:r>
          </a:p>
          <a:p>
            <a:r>
              <a:rPr lang="en-US"/>
              <a:t>8 hours per week, very flexible.</a:t>
            </a:r>
          </a:p>
          <a:p>
            <a:r>
              <a:rPr lang="en-US"/>
              <a:t>Students currently enrolled in a rad tech or general x-ray program.</a:t>
            </a:r>
          </a:p>
        </p:txBody>
      </p:sp>
    </p:spTree>
    <p:extLst>
      <p:ext uri="{BB962C8B-B14F-4D97-AF65-F5344CB8AC3E}">
        <p14:creationId xmlns:p14="http://schemas.microsoft.com/office/powerpoint/2010/main" val="365048530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879DD-6963-46A0-AF8A-EC39E84E3747}"/>
              </a:ext>
            </a:extLst>
          </p:cNvPr>
          <p:cNvSpPr>
            <a:spLocks noGrp="1"/>
          </p:cNvSpPr>
          <p:nvPr>
            <p:ph type="title"/>
          </p:nvPr>
        </p:nvSpPr>
        <p:spPr>
          <a:xfrm>
            <a:off x="1398314" y="1081855"/>
            <a:ext cx="9603275" cy="1049235"/>
          </a:xfrm>
        </p:spPr>
        <p:txBody>
          <a:bodyPr/>
          <a:lstStyle/>
          <a:p>
            <a:r>
              <a:rPr lang="en-US" b="1" cap="small"/>
              <a:t>Clinical Support Aide</a:t>
            </a:r>
            <a:endParaRPr lang="en-US" cap="small"/>
          </a:p>
        </p:txBody>
      </p:sp>
      <p:sp>
        <p:nvSpPr>
          <p:cNvPr id="3" name="Content Placeholder 2">
            <a:extLst>
              <a:ext uri="{FF2B5EF4-FFF2-40B4-BE49-F238E27FC236}">
                <a16:creationId xmlns:a16="http://schemas.microsoft.com/office/drawing/2014/main" id="{DAD42532-6B2F-4407-A010-96ACC6B2E34A}"/>
              </a:ext>
            </a:extLst>
          </p:cNvPr>
          <p:cNvSpPr>
            <a:spLocks noGrp="1"/>
          </p:cNvSpPr>
          <p:nvPr>
            <p:ph idx="1"/>
          </p:nvPr>
        </p:nvSpPr>
        <p:spPr/>
        <p:txBody>
          <a:bodyPr>
            <a:normAutofit/>
          </a:bodyPr>
          <a:lstStyle/>
          <a:p>
            <a:r>
              <a:rPr lang="en-US"/>
              <a:t>Exciting opportunity for students to get a head start! </a:t>
            </a:r>
          </a:p>
          <a:p>
            <a:r>
              <a:rPr lang="en-US"/>
              <a:t>Designed so MA, LPN, EMT, can transition into new roles seamlessly, usually within the same department upon certification/licensing. </a:t>
            </a:r>
          </a:p>
          <a:p>
            <a:r>
              <a:rPr lang="en-US"/>
              <a:t>RN students can utilize these roles they just won’t be guaranteed a position upon licensing. </a:t>
            </a:r>
          </a:p>
          <a:p>
            <a:pPr marL="0" indent="0">
              <a:buNone/>
            </a:pPr>
            <a:endParaRPr lang="en-US"/>
          </a:p>
        </p:txBody>
      </p:sp>
      <p:pic>
        <p:nvPicPr>
          <p:cNvPr id="5" name="Picture 4" descr="Prevea Health">
            <a:extLst>
              <a:ext uri="{FF2B5EF4-FFF2-40B4-BE49-F238E27FC236}">
                <a16:creationId xmlns:a16="http://schemas.microsoft.com/office/drawing/2014/main" id="{CB2955CA-5B00-49A4-FB71-6D0B440B3E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64936" y="396962"/>
            <a:ext cx="1428750" cy="619125"/>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5">
            <a:extLst>
              <a:ext uri="{FF2B5EF4-FFF2-40B4-BE49-F238E27FC236}">
                <a16:creationId xmlns:a16="http://schemas.microsoft.com/office/drawing/2014/main" id="{F97EA22B-4FA8-864E-5133-6D3BC6128D01}"/>
              </a:ext>
            </a:extLst>
          </p:cNvPr>
          <p:cNvSpPr txBox="1">
            <a:spLocks/>
          </p:cNvSpPr>
          <p:nvPr/>
        </p:nvSpPr>
        <p:spPr>
          <a:xfrm>
            <a:off x="11242518" y="6406431"/>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1"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64</a:t>
            </a:fld>
            <a:endParaRPr kumimoji="0" lang="en-US" sz="1400" b="1"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290032286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165D61A9-D5A1-2A67-ED80-287B695DC051}"/>
              </a:ext>
            </a:extLst>
          </p:cNvPr>
          <p:cNvSpPr>
            <a:spLocks noGrp="1"/>
          </p:cNvSpPr>
          <p:nvPr>
            <p:ph sz="half" idx="1"/>
          </p:nvPr>
        </p:nvSpPr>
        <p:spPr>
          <a:xfrm>
            <a:off x="1133076" y="1470990"/>
            <a:ext cx="5135202" cy="4346713"/>
          </a:xfrm>
        </p:spPr>
        <p:txBody>
          <a:bodyPr>
            <a:normAutofit fontScale="85000" lnSpcReduction="20000"/>
          </a:bodyPr>
          <a:lstStyle/>
          <a:p>
            <a:pPr marL="0" indent="0">
              <a:buNone/>
            </a:pPr>
            <a:r>
              <a:rPr lang="en-US" sz="2600" b="1"/>
              <a:t>C</a:t>
            </a:r>
            <a:r>
              <a:rPr lang="en-US" sz="2300" b="1"/>
              <a:t>SA 1</a:t>
            </a:r>
          </a:p>
          <a:p>
            <a:pPr lvl="1"/>
            <a:r>
              <a:rPr lang="en-US" sz="2300"/>
              <a:t>Enrolled in or currently taking first semester courses that teach the basics (vitals, patient positioning, etc.)</a:t>
            </a:r>
          </a:p>
          <a:p>
            <a:pPr lvl="1"/>
            <a:r>
              <a:rPr lang="en-US" sz="2300"/>
              <a:t>Scope level is “basic”</a:t>
            </a:r>
          </a:p>
          <a:p>
            <a:pPr lvl="2"/>
            <a:r>
              <a:rPr lang="en-US" sz="2000"/>
              <a:t>vitals</a:t>
            </a:r>
          </a:p>
          <a:p>
            <a:pPr lvl="2"/>
            <a:r>
              <a:rPr lang="en-US" sz="2000"/>
              <a:t>rooming</a:t>
            </a:r>
          </a:p>
          <a:p>
            <a:pPr lvl="2"/>
            <a:r>
              <a:rPr lang="en-US" sz="2000"/>
              <a:t>EKGs</a:t>
            </a:r>
          </a:p>
          <a:p>
            <a:pPr lvl="2"/>
            <a:r>
              <a:rPr lang="en-US" sz="2000"/>
              <a:t>Point of care testing (i.e. blood glucose, urine drip)</a:t>
            </a:r>
          </a:p>
          <a:p>
            <a:pPr lvl="2"/>
            <a:r>
              <a:rPr lang="en-US" sz="2000"/>
              <a:t>etc. </a:t>
            </a:r>
          </a:p>
          <a:p>
            <a:pPr lvl="1"/>
            <a:endParaRPr lang="en-US"/>
          </a:p>
        </p:txBody>
      </p:sp>
      <p:sp>
        <p:nvSpPr>
          <p:cNvPr id="6" name="Content Placeholder 5">
            <a:extLst>
              <a:ext uri="{FF2B5EF4-FFF2-40B4-BE49-F238E27FC236}">
                <a16:creationId xmlns:a16="http://schemas.microsoft.com/office/drawing/2014/main" id="{9BF3A026-D6BE-7BEC-A00C-A7AA9BD098A2}"/>
              </a:ext>
            </a:extLst>
          </p:cNvPr>
          <p:cNvSpPr>
            <a:spLocks noGrp="1"/>
          </p:cNvSpPr>
          <p:nvPr>
            <p:ph sz="half" idx="2"/>
          </p:nvPr>
        </p:nvSpPr>
        <p:spPr>
          <a:xfrm>
            <a:off x="6413771" y="1470990"/>
            <a:ext cx="4641081" cy="3987873"/>
          </a:xfrm>
        </p:spPr>
        <p:txBody>
          <a:bodyPr>
            <a:normAutofit fontScale="85000" lnSpcReduction="20000"/>
          </a:bodyPr>
          <a:lstStyle/>
          <a:p>
            <a:pPr marL="0" indent="0">
              <a:buNone/>
            </a:pPr>
            <a:r>
              <a:rPr lang="en-US" sz="2300" b="1"/>
              <a:t>CSA 2</a:t>
            </a:r>
          </a:p>
          <a:p>
            <a:pPr lvl="1"/>
            <a:r>
              <a:rPr lang="en-US" sz="2100"/>
              <a:t>Completed first semester and have done a skills check off to confirm “basics”. In the more advanced courses. OR</a:t>
            </a:r>
          </a:p>
          <a:p>
            <a:pPr lvl="1"/>
            <a:r>
              <a:rPr lang="en-US" sz="2100"/>
              <a:t>Completed school and waiting on licensure/certification </a:t>
            </a:r>
          </a:p>
          <a:p>
            <a:pPr lvl="1"/>
            <a:r>
              <a:rPr lang="en-US" sz="2100"/>
              <a:t>Scope level everything CSA 1 can do as well as (after skills check)</a:t>
            </a:r>
          </a:p>
          <a:p>
            <a:pPr lvl="2"/>
            <a:r>
              <a:rPr lang="en-US" sz="1800"/>
              <a:t>Setting up/assisting provider with exams</a:t>
            </a:r>
          </a:p>
          <a:p>
            <a:pPr lvl="2"/>
            <a:r>
              <a:rPr lang="en-US" sz="1800"/>
              <a:t>Disinfection/sterilization of instruments</a:t>
            </a:r>
          </a:p>
          <a:p>
            <a:pPr lvl="2"/>
            <a:r>
              <a:rPr lang="en-US" sz="1800"/>
              <a:t>Venous phlebotomy </a:t>
            </a:r>
          </a:p>
          <a:p>
            <a:pPr lvl="2"/>
            <a:r>
              <a:rPr lang="en-US" sz="1800"/>
              <a:t>Suture/Staple removal</a:t>
            </a:r>
          </a:p>
          <a:p>
            <a:pPr lvl="2"/>
            <a:r>
              <a:rPr lang="en-US" sz="1800"/>
              <a:t>Etc.</a:t>
            </a:r>
          </a:p>
          <a:p>
            <a:pPr lvl="2"/>
            <a:endParaRPr lang="en-US"/>
          </a:p>
          <a:p>
            <a:pPr lvl="2"/>
            <a:endParaRPr lang="en-US"/>
          </a:p>
        </p:txBody>
      </p:sp>
      <p:sp>
        <p:nvSpPr>
          <p:cNvPr id="3" name="Title 1">
            <a:extLst>
              <a:ext uri="{FF2B5EF4-FFF2-40B4-BE49-F238E27FC236}">
                <a16:creationId xmlns:a16="http://schemas.microsoft.com/office/drawing/2014/main" id="{AB3D827F-708A-FC1F-5F33-F2A7A7CA455D}"/>
              </a:ext>
            </a:extLst>
          </p:cNvPr>
          <p:cNvSpPr txBox="1">
            <a:spLocks/>
          </p:cNvSpPr>
          <p:nvPr/>
        </p:nvSpPr>
        <p:spPr>
          <a:xfrm>
            <a:off x="1137146" y="946372"/>
            <a:ext cx="9603275"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r>
              <a:rPr lang="en-US" b="1" cap="small"/>
              <a:t>Clinical Support Aide 1&amp; 2</a:t>
            </a:r>
            <a:endParaRPr lang="en-US" cap="small"/>
          </a:p>
        </p:txBody>
      </p:sp>
      <p:pic>
        <p:nvPicPr>
          <p:cNvPr id="2" name="Picture 1" descr="Prevea Health">
            <a:extLst>
              <a:ext uri="{FF2B5EF4-FFF2-40B4-BE49-F238E27FC236}">
                <a16:creationId xmlns:a16="http://schemas.microsoft.com/office/drawing/2014/main" id="{BAC641FE-2143-CECF-469E-2F92F4833C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64936" y="396962"/>
            <a:ext cx="1428750" cy="619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20775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879DD-6963-46A0-AF8A-EC39E84E3747}"/>
              </a:ext>
            </a:extLst>
          </p:cNvPr>
          <p:cNvSpPr>
            <a:spLocks noGrp="1"/>
          </p:cNvSpPr>
          <p:nvPr>
            <p:ph type="title"/>
          </p:nvPr>
        </p:nvSpPr>
        <p:spPr>
          <a:xfrm>
            <a:off x="1398314" y="1081855"/>
            <a:ext cx="9603275" cy="1049235"/>
          </a:xfrm>
        </p:spPr>
        <p:txBody>
          <a:bodyPr/>
          <a:lstStyle/>
          <a:p>
            <a:r>
              <a:rPr lang="en-US" b="1" cap="small"/>
              <a:t>Clinical Support Aide as MA Rotation</a:t>
            </a:r>
            <a:endParaRPr lang="en-US" cap="small"/>
          </a:p>
        </p:txBody>
      </p:sp>
      <p:sp>
        <p:nvSpPr>
          <p:cNvPr id="3" name="Content Placeholder 2">
            <a:extLst>
              <a:ext uri="{FF2B5EF4-FFF2-40B4-BE49-F238E27FC236}">
                <a16:creationId xmlns:a16="http://schemas.microsoft.com/office/drawing/2014/main" id="{DAD42532-6B2F-4407-A010-96ACC6B2E34A}"/>
              </a:ext>
            </a:extLst>
          </p:cNvPr>
          <p:cNvSpPr>
            <a:spLocks noGrp="1"/>
          </p:cNvSpPr>
          <p:nvPr>
            <p:ph idx="1"/>
          </p:nvPr>
        </p:nvSpPr>
        <p:spPr/>
        <p:txBody>
          <a:bodyPr>
            <a:normAutofit/>
          </a:bodyPr>
          <a:lstStyle/>
          <a:p>
            <a:r>
              <a:rPr lang="en-US"/>
              <a:t>Utilize the Clinical Support Aide position for MA clinical rotations. Get paid and earn credit for rotations. </a:t>
            </a:r>
          </a:p>
          <a:p>
            <a:r>
              <a:rPr lang="en-US"/>
              <a:t>Students would go through the Prevea employee onboarding process. The school </a:t>
            </a:r>
            <a:r>
              <a:rPr lang="en-US" b="1"/>
              <a:t>would not </a:t>
            </a:r>
            <a:r>
              <a:rPr lang="en-US"/>
              <a:t>need to follow the typical health requirement process. </a:t>
            </a:r>
          </a:p>
          <a:p>
            <a:r>
              <a:rPr lang="en-US"/>
              <a:t> Task check off will be completed by supervisor to confirm functions/responsibilities</a:t>
            </a:r>
          </a:p>
        </p:txBody>
      </p:sp>
      <p:pic>
        <p:nvPicPr>
          <p:cNvPr id="5" name="Picture 4" descr="Prevea Health">
            <a:extLst>
              <a:ext uri="{FF2B5EF4-FFF2-40B4-BE49-F238E27FC236}">
                <a16:creationId xmlns:a16="http://schemas.microsoft.com/office/drawing/2014/main" id="{CB2955CA-5B00-49A4-FB71-6D0B440B3E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64936" y="396962"/>
            <a:ext cx="1428750" cy="619125"/>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5">
            <a:extLst>
              <a:ext uri="{FF2B5EF4-FFF2-40B4-BE49-F238E27FC236}">
                <a16:creationId xmlns:a16="http://schemas.microsoft.com/office/drawing/2014/main" id="{F97EA22B-4FA8-864E-5133-6D3BC6128D01}"/>
              </a:ext>
            </a:extLst>
          </p:cNvPr>
          <p:cNvSpPr txBox="1">
            <a:spLocks/>
          </p:cNvSpPr>
          <p:nvPr/>
        </p:nvSpPr>
        <p:spPr>
          <a:xfrm>
            <a:off x="11242518" y="6406431"/>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1"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66</a:t>
            </a:fld>
            <a:endParaRPr kumimoji="0" lang="en-US" sz="1400" b="1"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376728713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753DE6B-7187-7F67-EC13-B7A324CF58AC}"/>
              </a:ext>
            </a:extLst>
          </p:cNvPr>
          <p:cNvSpPr>
            <a:spLocks noGrp="1"/>
          </p:cNvSpPr>
          <p:nvPr>
            <p:ph idx="1"/>
          </p:nvPr>
        </p:nvSpPr>
        <p:spPr/>
        <p:txBody>
          <a:bodyPr>
            <a:normAutofit/>
          </a:bodyPr>
          <a:lstStyle/>
          <a:p>
            <a:endParaRPr lang="en-US"/>
          </a:p>
          <a:p>
            <a:r>
              <a:rPr lang="en-US"/>
              <a:t>Youth Apprentice experiences - Green Bay &amp; Sheboygan</a:t>
            </a:r>
          </a:p>
          <a:p>
            <a:pPr lvl="1">
              <a:buFont typeface="Courier New" panose="020B0604020202020204" pitchFamily="34" charset="0"/>
              <a:buChar char="o"/>
            </a:pPr>
            <a:r>
              <a:rPr lang="en-US"/>
              <a:t>Medical Assisting YA</a:t>
            </a:r>
          </a:p>
          <a:p>
            <a:pPr lvl="1">
              <a:buFont typeface="Courier New" panose="020B0604020202020204" pitchFamily="34" charset="0"/>
              <a:buChar char="o"/>
            </a:pPr>
            <a:r>
              <a:rPr lang="en-US"/>
              <a:t>Nurse Aide YA </a:t>
            </a:r>
          </a:p>
          <a:p>
            <a:pPr lvl="1">
              <a:buFont typeface="Courier New" panose="020B0604020202020204" pitchFamily="34" charset="0"/>
              <a:buChar char="o"/>
            </a:pPr>
            <a:r>
              <a:rPr lang="en-US"/>
              <a:t>Ophthalmic Tech YA </a:t>
            </a:r>
          </a:p>
          <a:p>
            <a:pPr lvl="1">
              <a:buFont typeface="Courier New" panose="020B0604020202020204" pitchFamily="34" charset="0"/>
              <a:buChar char="o"/>
            </a:pPr>
            <a:r>
              <a:rPr lang="en-US"/>
              <a:t>Physical Therapy Aide YA </a:t>
            </a:r>
          </a:p>
          <a:p>
            <a:pPr lvl="1">
              <a:buFont typeface="Courier New" panose="020B0604020202020204" pitchFamily="34" charset="0"/>
              <a:buChar char="o"/>
            </a:pPr>
            <a:r>
              <a:rPr lang="en-US"/>
              <a:t>Patient Service Rep YA</a:t>
            </a:r>
          </a:p>
        </p:txBody>
      </p:sp>
      <p:sp>
        <p:nvSpPr>
          <p:cNvPr id="5" name="Title 1">
            <a:extLst>
              <a:ext uri="{FF2B5EF4-FFF2-40B4-BE49-F238E27FC236}">
                <a16:creationId xmlns:a16="http://schemas.microsoft.com/office/drawing/2014/main" id="{0CF7D671-F989-5C32-60FA-5BA1B22D5D58}"/>
              </a:ext>
            </a:extLst>
          </p:cNvPr>
          <p:cNvSpPr>
            <a:spLocks noGrp="1"/>
          </p:cNvSpPr>
          <p:nvPr>
            <p:ph type="title"/>
          </p:nvPr>
        </p:nvSpPr>
        <p:spPr>
          <a:xfrm>
            <a:off x="1398314" y="1081855"/>
            <a:ext cx="9603275" cy="1049235"/>
          </a:xfrm>
        </p:spPr>
        <p:txBody>
          <a:bodyPr/>
          <a:lstStyle/>
          <a:p>
            <a:r>
              <a:rPr lang="en-US" b="1" cap="small"/>
              <a:t>Other Exciting Opportunities! </a:t>
            </a:r>
            <a:endParaRPr lang="en-US" cap="small"/>
          </a:p>
        </p:txBody>
      </p:sp>
      <p:pic>
        <p:nvPicPr>
          <p:cNvPr id="2" name="Picture 1" descr="Prevea Health">
            <a:extLst>
              <a:ext uri="{FF2B5EF4-FFF2-40B4-BE49-F238E27FC236}">
                <a16:creationId xmlns:a16="http://schemas.microsoft.com/office/drawing/2014/main" id="{7D63DBCF-D298-E82D-4216-E928EB072F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26046" y="483909"/>
            <a:ext cx="1428750" cy="619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934872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bwMode="ltGray">
      <p:bgPr>
        <a:blipFill>
          <a:blip r:embed="rId2"/>
          <a:tile tx="0" ty="0" sx="100000" sy="100000" flip="none" algn="tl"/>
        </a:blip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7" name="Picture 6">
            <a:extLst>
              <a:ext uri="{FF2B5EF4-FFF2-40B4-BE49-F238E27FC236}">
                <a16:creationId xmlns:a16="http://schemas.microsoft.com/office/drawing/2014/main" id="{876341A9-A3B5-449F-89B2-8822ACBEF4F8}"/>
              </a:ext>
            </a:extLst>
          </p:cNvPr>
          <p:cNvPicPr>
            <a:picLocks noChangeAspect="1"/>
          </p:cNvPicPr>
          <p:nvPr/>
        </p:nvPicPr>
        <p:blipFill rotWithShape="1">
          <a:blip r:embed="rId3">
            <a:alphaModFix amt="85000"/>
          </a:blip>
          <a:srcRect t="557" r="-1" b="15170"/>
          <a:stretch/>
        </p:blipFill>
        <p:spPr>
          <a:xfrm>
            <a:off x="305" y="10"/>
            <a:ext cx="12191695" cy="6857990"/>
          </a:xfrm>
          <a:prstGeom prst="rect">
            <a:avLst/>
          </a:prstGeom>
          <a:ln w="228600" cap="sq" cmpd="thickThin">
            <a:solidFill>
              <a:srgbClr val="000000"/>
            </a:solidFill>
            <a:prstDash val="solid"/>
            <a:miter lim="800000"/>
          </a:ln>
          <a:effectLst>
            <a:innerShdw blurRad="76200">
              <a:srgbClr val="000000"/>
            </a:innerShdw>
          </a:effectLst>
        </p:spPr>
      </p:pic>
      <p:sp>
        <p:nvSpPr>
          <p:cNvPr id="13"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12301" y="44373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srgbClr val="B71E42"/>
              </a:solidFill>
              <a:effectLst/>
              <a:uLnTx/>
              <a:uFillTx/>
              <a:latin typeface="Gill Sans MT" panose="020B0502020104020203"/>
              <a:ea typeface="+mn-ea"/>
              <a:cs typeface="+mn-cs"/>
            </a:endParaRPr>
          </a:p>
        </p:txBody>
      </p:sp>
      <p:sp>
        <p:nvSpPr>
          <p:cNvPr id="15"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6636" y="540921"/>
            <a:ext cx="4973915"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17" name="Rectangle 16">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12192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 name="Title 1">
            <a:extLst>
              <a:ext uri="{FF2B5EF4-FFF2-40B4-BE49-F238E27FC236}">
                <a16:creationId xmlns:a16="http://schemas.microsoft.com/office/drawing/2014/main" id="{B569CD3E-5E33-4EB5-A2CE-C636605E633F}"/>
              </a:ext>
            </a:extLst>
          </p:cNvPr>
          <p:cNvSpPr>
            <a:spLocks noGrp="1"/>
          </p:cNvSpPr>
          <p:nvPr>
            <p:ph type="title"/>
          </p:nvPr>
        </p:nvSpPr>
        <p:spPr>
          <a:xfrm>
            <a:off x="-65311" y="2560514"/>
            <a:ext cx="4388632" cy="1635369"/>
          </a:xfrm>
        </p:spPr>
        <p:txBody>
          <a:bodyPr anchor="ctr">
            <a:noAutofit/>
          </a:bodyPr>
          <a:lstStyle/>
          <a:p>
            <a:pPr algn="r"/>
            <a:r>
              <a:rPr lang="en-US" sz="5400" b="1" cap="small">
                <a:solidFill>
                  <a:srgbClr val="006600"/>
                </a:solidFill>
                <a:effectLst>
                  <a:outerShdw blurRad="50800" dist="38100" dir="18900000" algn="bl" rotWithShape="0">
                    <a:prstClr val="black">
                      <a:alpha val="40000"/>
                    </a:prstClr>
                  </a:outerShdw>
                </a:effectLst>
              </a:rPr>
              <a:t>College</a:t>
            </a:r>
            <a:br>
              <a:rPr lang="en-US" sz="5400" b="1" cap="small">
                <a:solidFill>
                  <a:srgbClr val="006600"/>
                </a:solidFill>
                <a:effectLst>
                  <a:outerShdw blurRad="50800" dist="38100" dir="18900000" algn="bl" rotWithShape="0">
                    <a:prstClr val="black">
                      <a:alpha val="40000"/>
                    </a:prstClr>
                  </a:outerShdw>
                </a:effectLst>
              </a:rPr>
            </a:br>
            <a:r>
              <a:rPr lang="en-US" sz="5400" b="1" cap="small">
                <a:solidFill>
                  <a:srgbClr val="006600"/>
                </a:solidFill>
                <a:effectLst>
                  <a:outerShdw blurRad="50800" dist="38100" dir="18900000" algn="bl" rotWithShape="0">
                    <a:prstClr val="black">
                      <a:alpha val="40000"/>
                    </a:prstClr>
                  </a:outerShdw>
                </a:effectLst>
              </a:rPr>
              <a:t>Updates</a:t>
            </a:r>
          </a:p>
        </p:txBody>
      </p:sp>
      <p:cxnSp>
        <p:nvCxnSpPr>
          <p:cNvPr id="19" name="Straight Connector 18">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21"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3229" y="6007878"/>
            <a:ext cx="3500715"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5" name="Subtitle 4">
            <a:extLst>
              <a:ext uri="{FF2B5EF4-FFF2-40B4-BE49-F238E27FC236}">
                <a16:creationId xmlns:a16="http://schemas.microsoft.com/office/drawing/2014/main" id="{B4DE064F-095F-4A45-B6BE-A1BF44E93F17}"/>
              </a:ext>
            </a:extLst>
          </p:cNvPr>
          <p:cNvSpPr txBox="1">
            <a:spLocks/>
          </p:cNvSpPr>
          <p:nvPr/>
        </p:nvSpPr>
        <p:spPr>
          <a:xfrm>
            <a:off x="4808359" y="1964685"/>
            <a:ext cx="6567627" cy="3154522"/>
          </a:xfrm>
          <a:prstGeom prst="rect">
            <a:avLst/>
          </a:prstGeom>
        </p:spPr>
        <p:txBody>
          <a:bodyPr vert="horz" lIns="91440" tIns="45720" rIns="91440" bIns="45720" rtlCol="0" anchor="t">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marR="0" lvl="0" indent="0" algn="l" defTabSz="914400" rtl="0" eaLnBrk="1" fontAlgn="auto" latinLnBrk="0" hangingPunct="1">
              <a:lnSpc>
                <a:spcPct val="120000"/>
              </a:lnSpc>
              <a:spcBef>
                <a:spcPts val="0"/>
              </a:spcBef>
              <a:spcAft>
                <a:spcPts val="600"/>
              </a:spcAft>
              <a:buClr>
                <a:srgbClr val="B71E42"/>
              </a:buClr>
              <a:buSzPct val="100000"/>
              <a:buFont typeface="Arial" panose="020B0604020202020204" pitchFamily="34" charset="0"/>
              <a:buNone/>
              <a:tabLst/>
              <a:defRPr/>
            </a:pPr>
            <a:r>
              <a:rPr kumimoji="0" lang="en-US" sz="3600" b="1" i="0" u="none" strike="noStrike" kern="1200" cap="small" spc="0" normalizeH="0" baseline="0" noProof="0">
                <a:ln>
                  <a:solidFill>
                    <a:srgbClr val="FFC000"/>
                  </a:solidFill>
                </a:ln>
                <a:solidFill>
                  <a:srgbClr val="FFC000"/>
                </a:solidFill>
                <a:effectLst>
                  <a:outerShdw blurRad="50800" dist="38100" dir="18900000" algn="bl" rotWithShape="0">
                    <a:prstClr val="black">
                      <a:alpha val="40000"/>
                    </a:prstClr>
                  </a:outerShdw>
                </a:effectLst>
                <a:uLnTx/>
                <a:uFillTx/>
                <a:latin typeface="Gill Sans MT" panose="020B0502020104020203"/>
                <a:ea typeface="+mn-ea"/>
                <a:cs typeface="+mn-cs"/>
              </a:rPr>
              <a:t>Bellin College</a:t>
            </a:r>
          </a:p>
          <a:p>
            <a:pPr marL="0" marR="0" lvl="0" indent="0" algn="l" defTabSz="914400" rtl="0" eaLnBrk="1" fontAlgn="auto" latinLnBrk="0" hangingPunct="1">
              <a:lnSpc>
                <a:spcPct val="120000"/>
              </a:lnSpc>
              <a:spcBef>
                <a:spcPts val="0"/>
              </a:spcBef>
              <a:spcAft>
                <a:spcPts val="600"/>
              </a:spcAft>
              <a:buClr>
                <a:srgbClr val="B71E42"/>
              </a:buClr>
              <a:buSzPct val="100000"/>
              <a:buFont typeface="Arial" panose="020B0604020202020204" pitchFamily="34" charset="0"/>
              <a:buNone/>
              <a:tabLst/>
              <a:defRPr/>
            </a:pPr>
            <a:r>
              <a:rPr lang="en-US" sz="3600" b="1" cap="small">
                <a:ln>
                  <a:solidFill>
                    <a:srgbClr val="FFC000"/>
                  </a:solidFill>
                </a:ln>
                <a:solidFill>
                  <a:srgbClr val="FFC000"/>
                </a:solidFill>
                <a:effectLst>
                  <a:outerShdw blurRad="50800" dist="38100" dir="18900000" algn="bl" rotWithShape="0">
                    <a:prstClr val="black">
                      <a:alpha val="40000"/>
                    </a:prstClr>
                  </a:outerShdw>
                </a:effectLst>
                <a:latin typeface="Gill Sans MT" panose="020B0502020104020203"/>
              </a:rPr>
              <a:t>NWTC</a:t>
            </a:r>
          </a:p>
          <a:p>
            <a:pPr marL="0" marR="0" lvl="0" indent="0" algn="l" defTabSz="914400" rtl="0" eaLnBrk="1" fontAlgn="auto" latinLnBrk="0" hangingPunct="1">
              <a:lnSpc>
                <a:spcPct val="120000"/>
              </a:lnSpc>
              <a:spcBef>
                <a:spcPts val="0"/>
              </a:spcBef>
              <a:spcAft>
                <a:spcPts val="600"/>
              </a:spcAft>
              <a:buClr>
                <a:srgbClr val="B71E42"/>
              </a:buClr>
              <a:buSzPct val="100000"/>
              <a:buFont typeface="Arial" panose="020B0604020202020204" pitchFamily="34" charset="0"/>
              <a:buNone/>
              <a:tabLst/>
              <a:defRPr/>
            </a:pPr>
            <a:r>
              <a:rPr lang="en-US" sz="3600" b="1" cap="small">
                <a:ln>
                  <a:solidFill>
                    <a:srgbClr val="FFC000"/>
                  </a:solidFill>
                </a:ln>
                <a:solidFill>
                  <a:srgbClr val="FFC000"/>
                </a:solidFill>
                <a:effectLst>
                  <a:outerShdw blurRad="50800" dist="38100" dir="18900000" algn="bl" rotWithShape="0">
                    <a:prstClr val="black">
                      <a:alpha val="40000"/>
                    </a:prstClr>
                  </a:outerShdw>
                </a:effectLst>
                <a:latin typeface="Gill Sans MT" panose="020B0502020104020203"/>
              </a:rPr>
              <a:t>Rasmussen University</a:t>
            </a:r>
          </a:p>
          <a:p>
            <a:pPr marL="0" indent="0">
              <a:spcBef>
                <a:spcPts val="0"/>
              </a:spcBef>
              <a:spcAft>
                <a:spcPts val="600"/>
              </a:spcAft>
              <a:buClr>
                <a:srgbClr val="B71E42"/>
              </a:buClr>
              <a:buNone/>
              <a:defRPr/>
            </a:pPr>
            <a:r>
              <a:rPr lang="en-US" sz="3600" b="1" cap="small">
                <a:ln>
                  <a:solidFill>
                    <a:srgbClr val="FFC000"/>
                  </a:solidFill>
                </a:ln>
                <a:solidFill>
                  <a:srgbClr val="FFC000"/>
                </a:solidFill>
                <a:effectLst>
                  <a:outerShdw blurRad="50800" dist="38100" dir="18900000" algn="bl" rotWithShape="0">
                    <a:prstClr val="black">
                      <a:alpha val="40000"/>
                    </a:prstClr>
                  </a:outerShdw>
                </a:effectLst>
              </a:rPr>
              <a:t>UW – Green Bay</a:t>
            </a:r>
          </a:p>
          <a:p>
            <a:pPr marL="0" marR="0" lvl="0" indent="0" algn="l" defTabSz="914400" rtl="0" eaLnBrk="1" fontAlgn="auto" latinLnBrk="0" hangingPunct="1">
              <a:lnSpc>
                <a:spcPct val="120000"/>
              </a:lnSpc>
              <a:spcBef>
                <a:spcPts val="0"/>
              </a:spcBef>
              <a:spcAft>
                <a:spcPts val="600"/>
              </a:spcAft>
              <a:buClr>
                <a:srgbClr val="B71E42"/>
              </a:buClr>
              <a:buSzPct val="100000"/>
              <a:buFont typeface="Arial" panose="020B0604020202020204" pitchFamily="34" charset="0"/>
              <a:buNone/>
              <a:tabLst/>
              <a:defRPr/>
            </a:pPr>
            <a:endParaRPr kumimoji="0" lang="en-US" sz="3600" b="1" i="0" u="none" strike="noStrike" kern="1200" cap="small" spc="0" normalizeH="0" baseline="0" noProof="0">
              <a:ln>
                <a:solidFill>
                  <a:srgbClr val="FFC000"/>
                </a:solidFill>
              </a:ln>
              <a:solidFill>
                <a:srgbClr val="FFC000"/>
              </a:solidFill>
              <a:effectLst>
                <a:outerShdw blurRad="50800" dist="38100" dir="18900000" algn="bl" rotWithShape="0">
                  <a:prstClr val="black">
                    <a:alpha val="40000"/>
                  </a:prstClr>
                </a:outerShdw>
              </a:effectLst>
              <a:uLnTx/>
              <a:uFillTx/>
              <a:latin typeface="Gill Sans MT" panose="020B0502020104020203"/>
              <a:ea typeface="+mn-ea"/>
              <a:cs typeface="+mn-cs"/>
            </a:endParaRPr>
          </a:p>
        </p:txBody>
      </p:sp>
      <p:sp>
        <p:nvSpPr>
          <p:cNvPr id="14" name="Slide Number Placeholder 5">
            <a:extLst>
              <a:ext uri="{FF2B5EF4-FFF2-40B4-BE49-F238E27FC236}">
                <a16:creationId xmlns:a16="http://schemas.microsoft.com/office/drawing/2014/main" id="{DBF061C8-9F64-4B4E-B3D1-280AE3A00A87}"/>
              </a:ext>
            </a:extLst>
          </p:cNvPr>
          <p:cNvSpPr txBox="1">
            <a:spLocks/>
          </p:cNvSpPr>
          <p:nvPr/>
        </p:nvSpPr>
        <p:spPr>
          <a:xfrm>
            <a:off x="11367083" y="6472199"/>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6D22F896-40B5-4ADD-8801-0D06FADFA095}" type="slidenum">
              <a:rPr lang="en-US" sz="1400" smtClean="0">
                <a:solidFill>
                  <a:prstClr val="white"/>
                </a:solidFill>
                <a:latin typeface="Gill Sans MT" panose="020B0502020104020203"/>
              </a:rPr>
              <a:pPr>
                <a:defRPr/>
              </a:pPr>
              <a:t>68</a:t>
            </a:fld>
            <a:endParaRPr lang="en-US" sz="1400">
              <a:solidFill>
                <a:prstClr val="white"/>
              </a:solidFill>
              <a:latin typeface="Gill Sans MT" panose="020B0502020104020203"/>
            </a:endParaRPr>
          </a:p>
        </p:txBody>
      </p:sp>
      <p:sp>
        <p:nvSpPr>
          <p:cNvPr id="3" name="Footer Placeholder 4">
            <a:extLst>
              <a:ext uri="{FF2B5EF4-FFF2-40B4-BE49-F238E27FC236}">
                <a16:creationId xmlns:a16="http://schemas.microsoft.com/office/drawing/2014/main" id="{7DC7417A-8542-6822-E00F-295A19B5FFAB}"/>
              </a:ext>
            </a:extLst>
          </p:cNvPr>
          <p:cNvSpPr txBox="1">
            <a:spLocks/>
          </p:cNvSpPr>
          <p:nvPr/>
        </p:nvSpPr>
        <p:spPr>
          <a:xfrm>
            <a:off x="659458" y="6412769"/>
            <a:ext cx="3835155"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spTree>
    <p:extLst>
      <p:ext uri="{BB962C8B-B14F-4D97-AF65-F5344CB8AC3E}">
        <p14:creationId xmlns:p14="http://schemas.microsoft.com/office/powerpoint/2010/main" val="838018142"/>
      </p:ext>
    </p:extLst>
  </p:cSld>
  <p:clrMapOvr>
    <a:overrideClrMapping bg1="dk1" tx1="lt1" bg2="dk2" tx2="lt2" accent1="accent1" accent2="accent2" accent3="accent3" accent4="accent4" accent5="accent5" accent6="accent6" hlink="hlink" folHlink="folHlink"/>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9CD3E-5E33-4EB5-A2CE-C636605E633F}"/>
              </a:ext>
            </a:extLst>
          </p:cNvPr>
          <p:cNvSpPr>
            <a:spLocks noGrp="1"/>
          </p:cNvSpPr>
          <p:nvPr>
            <p:ph type="title"/>
          </p:nvPr>
        </p:nvSpPr>
        <p:spPr>
          <a:xfrm>
            <a:off x="1451579" y="851326"/>
            <a:ext cx="3885531" cy="765042"/>
          </a:xfrm>
        </p:spPr>
        <p:txBody>
          <a:bodyPr>
            <a:normAutofit fontScale="90000"/>
          </a:bodyPr>
          <a:lstStyle/>
          <a:p>
            <a:r>
              <a:rPr lang="en-US" sz="5400" b="1" cap="small"/>
              <a:t>Presenters</a:t>
            </a:r>
            <a:br>
              <a:rPr lang="en-US" sz="1200" b="1" cap="small"/>
            </a:br>
            <a:br>
              <a:rPr lang="en-US" b="1" cap="small"/>
            </a:br>
            <a:endParaRPr lang="en-US" sz="5400" b="1" cap="small"/>
          </a:p>
        </p:txBody>
      </p:sp>
      <p:sp>
        <p:nvSpPr>
          <p:cNvPr id="3" name="Content Placeholder 2">
            <a:extLst>
              <a:ext uri="{FF2B5EF4-FFF2-40B4-BE49-F238E27FC236}">
                <a16:creationId xmlns:a16="http://schemas.microsoft.com/office/drawing/2014/main" id="{C3C0199F-A274-44C6-BF37-784A855E6EEA}"/>
              </a:ext>
            </a:extLst>
          </p:cNvPr>
          <p:cNvSpPr>
            <a:spLocks noGrp="1"/>
          </p:cNvSpPr>
          <p:nvPr>
            <p:ph idx="1"/>
          </p:nvPr>
        </p:nvSpPr>
        <p:spPr>
          <a:xfrm>
            <a:off x="1451579" y="2015732"/>
            <a:ext cx="9603275" cy="3990942"/>
          </a:xfrm>
        </p:spPr>
        <p:txBody>
          <a:bodyPr>
            <a:normAutofit fontScale="77500" lnSpcReduction="20000"/>
          </a:bodyPr>
          <a:lstStyle/>
          <a:p>
            <a:pPr marL="0" indent="0">
              <a:spcBef>
                <a:spcPts val="0"/>
              </a:spcBef>
              <a:buNone/>
            </a:pPr>
            <a:r>
              <a:rPr lang="en-US" sz="2800" b="1"/>
              <a:t>Bellin College </a:t>
            </a:r>
          </a:p>
          <a:p>
            <a:pPr marL="0" indent="0">
              <a:spcBef>
                <a:spcPts val="0"/>
              </a:spcBef>
              <a:buNone/>
            </a:pPr>
            <a:r>
              <a:rPr lang="en-US" sz="2800"/>
              <a:t>Dr. Mark Bake,  Chief Academic Officer</a:t>
            </a:r>
          </a:p>
          <a:p>
            <a:pPr marL="0" indent="0">
              <a:spcBef>
                <a:spcPts val="0"/>
              </a:spcBef>
              <a:buNone/>
            </a:pPr>
            <a:endParaRPr lang="en-US" sz="2800" b="1"/>
          </a:p>
          <a:p>
            <a:pPr marL="0" indent="0">
              <a:spcBef>
                <a:spcPts val="0"/>
              </a:spcBef>
              <a:buNone/>
            </a:pPr>
            <a:r>
              <a:rPr lang="en-US" sz="2800" b="1"/>
              <a:t>NWTC</a:t>
            </a:r>
          </a:p>
          <a:p>
            <a:pPr marL="0" indent="0">
              <a:spcBef>
                <a:spcPts val="0"/>
              </a:spcBef>
              <a:buNone/>
            </a:pPr>
            <a:r>
              <a:rPr lang="en-US" sz="2800"/>
              <a:t>Brian Krogh, Dean, Health Sciences</a:t>
            </a:r>
          </a:p>
          <a:p>
            <a:pPr marL="0" indent="0">
              <a:spcBef>
                <a:spcPts val="0"/>
              </a:spcBef>
              <a:buNone/>
            </a:pPr>
            <a:endParaRPr lang="en-US" sz="2800"/>
          </a:p>
          <a:p>
            <a:pPr marL="0" indent="0">
              <a:spcBef>
                <a:spcPts val="0"/>
              </a:spcBef>
              <a:buNone/>
            </a:pPr>
            <a:r>
              <a:rPr lang="en-US" sz="2800" b="1"/>
              <a:t>Rasmussen University</a:t>
            </a:r>
          </a:p>
          <a:p>
            <a:pPr marL="0" indent="0">
              <a:spcBef>
                <a:spcPts val="0"/>
              </a:spcBef>
              <a:buNone/>
            </a:pPr>
            <a:r>
              <a:rPr lang="en-US" sz="2800"/>
              <a:t>Erik Costea,  Associate Dean of Nursing </a:t>
            </a:r>
          </a:p>
          <a:p>
            <a:pPr marL="0" indent="0">
              <a:spcBef>
                <a:spcPts val="0"/>
              </a:spcBef>
              <a:buNone/>
            </a:pPr>
            <a:endParaRPr lang="en-US" sz="2800" b="1"/>
          </a:p>
          <a:p>
            <a:pPr marL="0" indent="0">
              <a:spcBef>
                <a:spcPts val="0"/>
              </a:spcBef>
              <a:buNone/>
            </a:pPr>
            <a:r>
              <a:rPr lang="en-US" sz="2800" b="1"/>
              <a:t>UW – Green Bay</a:t>
            </a:r>
          </a:p>
          <a:p>
            <a:pPr marL="0" indent="0">
              <a:spcBef>
                <a:spcPts val="0"/>
              </a:spcBef>
              <a:buNone/>
            </a:pPr>
            <a:r>
              <a:rPr lang="en-US" sz="2800"/>
              <a:t>Dr. Christine Vandenhouten, Director of Nursing</a:t>
            </a:r>
          </a:p>
          <a:p>
            <a:pPr>
              <a:spcBef>
                <a:spcPts val="0"/>
              </a:spcBef>
            </a:pPr>
            <a:endParaRPr lang="en-US" sz="2800"/>
          </a:p>
          <a:p>
            <a:pPr marL="0" indent="0">
              <a:lnSpc>
                <a:spcPct val="100000"/>
              </a:lnSpc>
              <a:spcBef>
                <a:spcPts val="0"/>
              </a:spcBef>
              <a:buNone/>
            </a:pPr>
            <a:endParaRPr lang="en-US" sz="800"/>
          </a:p>
        </p:txBody>
      </p:sp>
      <p:sp>
        <p:nvSpPr>
          <p:cNvPr id="6" name="Slide Number Placeholder 5">
            <a:extLst>
              <a:ext uri="{FF2B5EF4-FFF2-40B4-BE49-F238E27FC236}">
                <a16:creationId xmlns:a16="http://schemas.microsoft.com/office/drawing/2014/main" id="{CD2B4135-2E24-473C-A639-710F2E6143B9}"/>
              </a:ext>
            </a:extLst>
          </p:cNvPr>
          <p:cNvSpPr txBox="1">
            <a:spLocks/>
          </p:cNvSpPr>
          <p:nvPr/>
        </p:nvSpPr>
        <p:spPr>
          <a:xfrm>
            <a:off x="11367083" y="6472199"/>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6D22F896-40B5-4ADD-8801-0D06FADFA095}" type="slidenum">
              <a:rPr lang="en-US" sz="1400" smtClean="0">
                <a:solidFill>
                  <a:prstClr val="white"/>
                </a:solidFill>
                <a:latin typeface="Gill Sans MT" panose="020B0502020104020203"/>
              </a:rPr>
              <a:pPr>
                <a:defRPr/>
              </a:pPr>
              <a:t>69</a:t>
            </a:fld>
            <a:endParaRPr lang="en-US" sz="1400">
              <a:solidFill>
                <a:prstClr val="white"/>
              </a:solidFill>
              <a:latin typeface="Gill Sans MT" panose="020B0502020104020203"/>
            </a:endParaRPr>
          </a:p>
        </p:txBody>
      </p:sp>
      <p:sp>
        <p:nvSpPr>
          <p:cNvPr id="4" name="Footer Placeholder 4">
            <a:extLst>
              <a:ext uri="{FF2B5EF4-FFF2-40B4-BE49-F238E27FC236}">
                <a16:creationId xmlns:a16="http://schemas.microsoft.com/office/drawing/2014/main" id="{02C78094-9EC4-CD8B-61C1-E72814CD5FE7}"/>
              </a:ext>
            </a:extLst>
          </p:cNvPr>
          <p:cNvSpPr txBox="1">
            <a:spLocks/>
          </p:cNvSpPr>
          <p:nvPr/>
        </p:nvSpPr>
        <p:spPr>
          <a:xfrm>
            <a:off x="659458" y="6412769"/>
            <a:ext cx="3835155"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spTree>
    <p:extLst>
      <p:ext uri="{BB962C8B-B14F-4D97-AF65-F5344CB8AC3E}">
        <p14:creationId xmlns:p14="http://schemas.microsoft.com/office/powerpoint/2010/main" val="83505193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6" name="Content Placeholder 5" descr="Logo&#10;&#10;Description automatically generated">
            <a:extLst>
              <a:ext uri="{FF2B5EF4-FFF2-40B4-BE49-F238E27FC236}">
                <a16:creationId xmlns:a16="http://schemas.microsoft.com/office/drawing/2014/main" id="{302F567F-E145-497C-A5F3-DDFD97B1E3FD}"/>
              </a:ext>
            </a:extLst>
          </p:cNvPr>
          <p:cNvPicPr>
            <a:picLocks noGrp="1" noChangeAspect="1"/>
          </p:cNvPicPr>
          <p:nvPr>
            <p:ph sz="half" idx="1"/>
          </p:nvPr>
        </p:nvPicPr>
        <p:blipFill>
          <a:blip r:embed="rId4">
            <a:extLst>
              <a:ext uri="{837473B0-CC2E-450A-ABE3-18F120FF3D39}">
                <a1611:picAttrSrcUrl xmlns:a1611="http://schemas.microsoft.com/office/drawing/2016/11/main" r:id="rId5"/>
              </a:ext>
            </a:extLst>
          </a:blip>
          <a:stretch>
            <a:fillRect/>
          </a:stretch>
        </p:blipFill>
        <p:spPr>
          <a:xfrm>
            <a:off x="1316726" y="1976567"/>
            <a:ext cx="4645025" cy="3166680"/>
          </a:xfrm>
        </p:spPr>
      </p:pic>
      <p:sp>
        <p:nvSpPr>
          <p:cNvPr id="11" name="Content Placeholder 10">
            <a:extLst>
              <a:ext uri="{FF2B5EF4-FFF2-40B4-BE49-F238E27FC236}">
                <a16:creationId xmlns:a16="http://schemas.microsoft.com/office/drawing/2014/main" id="{D26A4C32-AD87-4A3B-830E-104632B78BB6}"/>
              </a:ext>
            </a:extLst>
          </p:cNvPr>
          <p:cNvSpPr>
            <a:spLocks noGrp="1"/>
          </p:cNvSpPr>
          <p:nvPr>
            <p:ph sz="half" idx="2"/>
          </p:nvPr>
        </p:nvSpPr>
        <p:spPr>
          <a:xfrm>
            <a:off x="6258679" y="1625600"/>
            <a:ext cx="5234752" cy="4427881"/>
          </a:xfrm>
        </p:spPr>
        <p:txBody>
          <a:bodyPr vert="horz" lIns="91440" tIns="45720" rIns="91440" bIns="45720" rtlCol="0" anchor="t">
            <a:normAutofit fontScale="92500" lnSpcReduction="10000"/>
          </a:bodyPr>
          <a:lstStyle/>
          <a:p>
            <a:pPr marL="0" indent="0">
              <a:buNone/>
            </a:pPr>
            <a:r>
              <a:rPr lang="en-US" b="1"/>
              <a:t>May Graduates</a:t>
            </a:r>
          </a:p>
          <a:p>
            <a:pPr lvl="1"/>
            <a:r>
              <a:rPr lang="en-US"/>
              <a:t>Pre-licensure BSN</a:t>
            </a:r>
          </a:p>
          <a:p>
            <a:pPr lvl="1"/>
            <a:r>
              <a:rPr lang="en-US"/>
              <a:t>Radiologic Sciences</a:t>
            </a:r>
          </a:p>
          <a:p>
            <a:pPr lvl="1"/>
            <a:r>
              <a:rPr lang="en-US"/>
              <a:t>Diagnostic Medical Sonography</a:t>
            </a:r>
          </a:p>
          <a:p>
            <a:pPr lvl="1"/>
            <a:r>
              <a:rPr lang="en-US"/>
              <a:t>Radiation Therapy</a:t>
            </a:r>
          </a:p>
          <a:p>
            <a:pPr lvl="1"/>
            <a:r>
              <a:rPr lang="en-US"/>
              <a:t>Surgical Assisting </a:t>
            </a:r>
          </a:p>
          <a:p>
            <a:pPr lvl="1"/>
            <a:r>
              <a:rPr lang="en-US"/>
              <a:t>Graduate Nursing (FNP, NE, DNP)</a:t>
            </a:r>
          </a:p>
          <a:p>
            <a:pPr lvl="1"/>
            <a:r>
              <a:rPr lang="en-US"/>
              <a:t>DScPT</a:t>
            </a:r>
          </a:p>
          <a:p>
            <a:pPr lvl="1"/>
            <a:r>
              <a:rPr lang="en-US"/>
              <a:t>DPT</a:t>
            </a:r>
          </a:p>
          <a:p>
            <a:pPr lvl="2">
              <a:buFont typeface="Wingdings" panose="020B0604020202020204" pitchFamily="34" charset="0"/>
              <a:buChar char="§"/>
            </a:pPr>
            <a:r>
              <a:rPr lang="en-US"/>
              <a:t>First Cohort</a:t>
            </a:r>
          </a:p>
          <a:p>
            <a:pPr marL="0" indent="0">
              <a:buNone/>
            </a:pPr>
            <a:r>
              <a:rPr lang="en-US" b="1"/>
              <a:t>October Graduates</a:t>
            </a:r>
          </a:p>
          <a:p>
            <a:pPr lvl="1"/>
            <a:r>
              <a:rPr lang="en-US"/>
              <a:t>Anticipate BSN Graduates</a:t>
            </a:r>
          </a:p>
          <a:p>
            <a:pPr marL="0" indent="0">
              <a:buNone/>
            </a:pPr>
            <a:endParaRPr lang="en-US" b="1"/>
          </a:p>
          <a:p>
            <a:pPr lvl="1"/>
            <a:endParaRPr lang="en-US"/>
          </a:p>
        </p:txBody>
      </p:sp>
      <p:sp>
        <p:nvSpPr>
          <p:cNvPr id="2" name="Title 1">
            <a:extLst>
              <a:ext uri="{FF2B5EF4-FFF2-40B4-BE49-F238E27FC236}">
                <a16:creationId xmlns:a16="http://schemas.microsoft.com/office/drawing/2014/main" id="{B569CD3E-5E33-4EB5-A2CE-C636605E633F}"/>
              </a:ext>
            </a:extLst>
          </p:cNvPr>
          <p:cNvSpPr>
            <a:spLocks noGrp="1"/>
          </p:cNvSpPr>
          <p:nvPr>
            <p:ph type="title"/>
          </p:nvPr>
        </p:nvSpPr>
        <p:spPr/>
        <p:txBody>
          <a:bodyPr>
            <a:normAutofit/>
          </a:bodyPr>
          <a:lstStyle/>
          <a:p>
            <a:r>
              <a:rPr lang="en-US" b="1" cap="small"/>
              <a:t>Bellin College Update</a:t>
            </a:r>
            <a:endParaRPr lang="en-US" sz="4000" b="1" cap="small"/>
          </a:p>
        </p:txBody>
      </p:sp>
      <p:sp>
        <p:nvSpPr>
          <p:cNvPr id="9" name="Content Placeholder 2">
            <a:extLst>
              <a:ext uri="{FF2B5EF4-FFF2-40B4-BE49-F238E27FC236}">
                <a16:creationId xmlns:a16="http://schemas.microsoft.com/office/drawing/2014/main" id="{D9F94DAF-59B9-4983-AACC-5F7625447BCF}"/>
              </a:ext>
            </a:extLst>
          </p:cNvPr>
          <p:cNvSpPr txBox="1">
            <a:spLocks/>
          </p:cNvSpPr>
          <p:nvPr/>
        </p:nvSpPr>
        <p:spPr>
          <a:xfrm>
            <a:off x="1550894" y="2002169"/>
            <a:ext cx="9765783" cy="3941431"/>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228600" marR="0" lvl="0" indent="-228600" algn="l" defTabSz="914400" rtl="0" eaLnBrk="1" fontAlgn="auto" latinLnBrk="0" hangingPunct="1">
              <a:lnSpc>
                <a:spcPct val="120000"/>
              </a:lnSpc>
              <a:spcBef>
                <a:spcPts val="1000"/>
              </a:spcBef>
              <a:spcAft>
                <a:spcPts val="0"/>
              </a:spcAft>
              <a:buClr>
                <a:srgbClr val="B71E42"/>
              </a:buClr>
              <a:buSzPct val="100000"/>
              <a:buFont typeface="Arial" panose="020B0604020202020204" pitchFamily="34" charset="0"/>
              <a:buChar char="•"/>
              <a:tabLst/>
              <a:defRPr/>
            </a:pPr>
            <a:endParaRPr kumimoji="0" lang="en-US" sz="2400" b="0" i="0" u="none" strike="noStrike" kern="1200" cap="none" spc="0" normalizeH="0" baseline="0" noProof="0">
              <a:ln>
                <a:noFill/>
              </a:ln>
              <a:solidFill>
                <a:srgbClr val="000000"/>
              </a:solidFill>
              <a:effectLst/>
              <a:uLnTx/>
              <a:uFillTx/>
              <a:latin typeface="Gill Sans MT" panose="020B0502020104020203"/>
              <a:ea typeface="Tahoma" panose="020B0604030504040204" pitchFamily="34" charset="0"/>
              <a:cs typeface="Tahoma" panose="020B0604030504040204" pitchFamily="34" charset="0"/>
            </a:endParaRPr>
          </a:p>
        </p:txBody>
      </p:sp>
      <p:pic>
        <p:nvPicPr>
          <p:cNvPr id="8" name="Picture 2" descr="Bellin College Logo">
            <a:extLst>
              <a:ext uri="{FF2B5EF4-FFF2-40B4-BE49-F238E27FC236}">
                <a16:creationId xmlns:a16="http://schemas.microsoft.com/office/drawing/2014/main" id="{47BC6A48-1D47-4F00-99C0-A11B483D974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54942" y="111629"/>
            <a:ext cx="2691270" cy="621668"/>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5">
            <a:extLst>
              <a:ext uri="{FF2B5EF4-FFF2-40B4-BE49-F238E27FC236}">
                <a16:creationId xmlns:a16="http://schemas.microsoft.com/office/drawing/2014/main" id="{45FB4679-6A2B-4CBB-A43D-C1DDD55F3C70}"/>
              </a:ext>
            </a:extLst>
          </p:cNvPr>
          <p:cNvSpPr txBox="1">
            <a:spLocks/>
          </p:cNvSpPr>
          <p:nvPr/>
        </p:nvSpPr>
        <p:spPr>
          <a:xfrm>
            <a:off x="11367083" y="6472199"/>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0"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70</a:t>
            </a:fld>
            <a:endParaRPr kumimoji="0" lang="en-US" sz="14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3" name="Footer Placeholder 4">
            <a:extLst>
              <a:ext uri="{FF2B5EF4-FFF2-40B4-BE49-F238E27FC236}">
                <a16:creationId xmlns:a16="http://schemas.microsoft.com/office/drawing/2014/main" id="{70C90773-CAD6-565B-ACFC-8B26D9E6B7ED}"/>
              </a:ext>
            </a:extLst>
          </p:cNvPr>
          <p:cNvSpPr txBox="1">
            <a:spLocks/>
          </p:cNvSpPr>
          <p:nvPr/>
        </p:nvSpPr>
        <p:spPr>
          <a:xfrm>
            <a:off x="659458" y="6412769"/>
            <a:ext cx="3835155"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spTree>
    <p:extLst>
      <p:ext uri="{BB962C8B-B14F-4D97-AF65-F5344CB8AC3E}">
        <p14:creationId xmlns:p14="http://schemas.microsoft.com/office/powerpoint/2010/main" val="260836654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advTm="291787"/>
    </mc:Choice>
    <mc:Fallback>
      <p:transition spd="slow" advTm="291787"/>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4ED9C3D-F547-B21A-3AA5-C96E9DE11496}"/>
              </a:ext>
            </a:extLst>
          </p:cNvPr>
          <p:cNvSpPr>
            <a:spLocks noGrp="1"/>
          </p:cNvSpPr>
          <p:nvPr>
            <p:ph sz="half" idx="1"/>
          </p:nvPr>
        </p:nvSpPr>
        <p:spPr>
          <a:xfrm>
            <a:off x="858263" y="1960486"/>
            <a:ext cx="3955622" cy="3448595"/>
          </a:xfrm>
        </p:spPr>
        <p:txBody>
          <a:bodyPr vert="horz" lIns="91440" tIns="45720" rIns="91440" bIns="45720" rtlCol="0" anchor="t">
            <a:normAutofit/>
          </a:bodyPr>
          <a:lstStyle/>
          <a:p>
            <a:r>
              <a:rPr lang="en-US"/>
              <a:t>Increased enrollment for fall 2025</a:t>
            </a:r>
          </a:p>
          <a:p>
            <a:r>
              <a:rPr lang="en-US"/>
              <a:t>Recent announcement of the public phase of capital campaign.</a:t>
            </a:r>
          </a:p>
          <a:p>
            <a:r>
              <a:rPr lang="en-US"/>
              <a:t>Golf outing proceeds to highlight community partners and help fund programming</a:t>
            </a:r>
          </a:p>
          <a:p>
            <a:r>
              <a:rPr lang="en-US"/>
              <a:t>Hired a new full time Health and Wellness Coordinator.</a:t>
            </a:r>
          </a:p>
        </p:txBody>
      </p:sp>
      <p:pic>
        <p:nvPicPr>
          <p:cNvPr id="6" name="Content Placeholder 5">
            <a:extLst>
              <a:ext uri="{FF2B5EF4-FFF2-40B4-BE49-F238E27FC236}">
                <a16:creationId xmlns:a16="http://schemas.microsoft.com/office/drawing/2014/main" id="{BD0CEA77-14A5-EFAE-CB04-62DE6F930AB8}"/>
              </a:ext>
            </a:extLst>
          </p:cNvPr>
          <p:cNvPicPr>
            <a:picLocks noGrp="1" noChangeAspect="1"/>
          </p:cNvPicPr>
          <p:nvPr>
            <p:ph sz="half" idx="2"/>
          </p:nvPr>
        </p:nvPicPr>
        <p:blipFill>
          <a:blip r:embed="rId3"/>
          <a:stretch>
            <a:fillRect/>
          </a:stretch>
        </p:blipFill>
        <p:spPr>
          <a:xfrm>
            <a:off x="5953964" y="1880507"/>
            <a:ext cx="4646613" cy="3096985"/>
          </a:xfrm>
          <a:prstGeom prst="rect">
            <a:avLst/>
          </a:prstGeom>
        </p:spPr>
      </p:pic>
      <p:sp>
        <p:nvSpPr>
          <p:cNvPr id="5" name="Title 4">
            <a:extLst>
              <a:ext uri="{FF2B5EF4-FFF2-40B4-BE49-F238E27FC236}">
                <a16:creationId xmlns:a16="http://schemas.microsoft.com/office/drawing/2014/main" id="{4CD31E5C-8070-BC17-6274-37F3DEBE6D3A}"/>
              </a:ext>
            </a:extLst>
          </p:cNvPr>
          <p:cNvSpPr>
            <a:spLocks noGrp="1"/>
          </p:cNvSpPr>
          <p:nvPr>
            <p:ph type="title"/>
          </p:nvPr>
        </p:nvSpPr>
        <p:spPr>
          <a:xfrm>
            <a:off x="1203005" y="822274"/>
            <a:ext cx="9603275" cy="1049235"/>
          </a:xfrm>
        </p:spPr>
        <p:txBody>
          <a:bodyPr/>
          <a:lstStyle/>
          <a:p>
            <a:r>
              <a:rPr lang="en-US" b="1"/>
              <a:t>Bellin college update</a:t>
            </a:r>
          </a:p>
        </p:txBody>
      </p:sp>
      <p:pic>
        <p:nvPicPr>
          <p:cNvPr id="7" name="Picture 2" descr="Bellin College Logo">
            <a:extLst>
              <a:ext uri="{FF2B5EF4-FFF2-40B4-BE49-F238E27FC236}">
                <a16:creationId xmlns:a16="http://schemas.microsoft.com/office/drawing/2014/main" id="{0085AE69-C91D-9C44-1674-C5B2142658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54942" y="111629"/>
            <a:ext cx="2691270" cy="621668"/>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5">
            <a:extLst>
              <a:ext uri="{FF2B5EF4-FFF2-40B4-BE49-F238E27FC236}">
                <a16:creationId xmlns:a16="http://schemas.microsoft.com/office/drawing/2014/main" id="{6314CFDD-F262-27AF-C498-71B383814824}"/>
              </a:ext>
            </a:extLst>
          </p:cNvPr>
          <p:cNvSpPr txBox="1">
            <a:spLocks/>
          </p:cNvSpPr>
          <p:nvPr/>
        </p:nvSpPr>
        <p:spPr>
          <a:xfrm>
            <a:off x="11246789" y="6381930"/>
            <a:ext cx="547023"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0"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71</a:t>
            </a:fld>
            <a:endParaRPr kumimoji="0" lang="en-US" sz="14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4" name="Footer Placeholder 4">
            <a:extLst>
              <a:ext uri="{FF2B5EF4-FFF2-40B4-BE49-F238E27FC236}">
                <a16:creationId xmlns:a16="http://schemas.microsoft.com/office/drawing/2014/main" id="{F9326C1A-083E-2F7F-1833-9E170CFF0970}"/>
              </a:ext>
            </a:extLst>
          </p:cNvPr>
          <p:cNvSpPr txBox="1">
            <a:spLocks/>
          </p:cNvSpPr>
          <p:nvPr/>
        </p:nvSpPr>
        <p:spPr>
          <a:xfrm>
            <a:off x="659458" y="6412769"/>
            <a:ext cx="3835155"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spTree>
    <p:extLst>
      <p:ext uri="{BB962C8B-B14F-4D97-AF65-F5344CB8AC3E}">
        <p14:creationId xmlns:p14="http://schemas.microsoft.com/office/powerpoint/2010/main" val="2121270116"/>
      </p:ext>
    </p:extLst>
  </p:cSld>
  <p:clrMapOvr>
    <a:overrideClrMapping bg1="lt1" tx1="dk1" bg2="lt2" tx2="dk2" accent1="accent1" accent2="accent2" accent3="accent3" accent4="accent4" accent5="accent5" accent6="accent6" hlink="hlink" folHlink="folHlink"/>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2D41B-C4B1-4DE4-BFE9-9092AEB49CA6}"/>
              </a:ext>
            </a:extLst>
          </p:cNvPr>
          <p:cNvSpPr>
            <a:spLocks noGrp="1"/>
          </p:cNvSpPr>
          <p:nvPr>
            <p:ph type="title"/>
          </p:nvPr>
        </p:nvSpPr>
        <p:spPr>
          <a:xfrm>
            <a:off x="1469269" y="1089474"/>
            <a:ext cx="7633273" cy="621669"/>
          </a:xfrm>
        </p:spPr>
        <p:txBody>
          <a:bodyPr/>
          <a:lstStyle/>
          <a:p>
            <a:r>
              <a:rPr lang="en-US" b="1" cap="small"/>
              <a:t>Bellin College Nursing Programs</a:t>
            </a:r>
          </a:p>
        </p:txBody>
      </p:sp>
      <p:sp>
        <p:nvSpPr>
          <p:cNvPr id="9" name="Text Placeholder 8">
            <a:extLst>
              <a:ext uri="{FF2B5EF4-FFF2-40B4-BE49-F238E27FC236}">
                <a16:creationId xmlns:a16="http://schemas.microsoft.com/office/drawing/2014/main" id="{76E04884-9D23-4A5D-9DD6-FB6CAA070036}"/>
              </a:ext>
            </a:extLst>
          </p:cNvPr>
          <p:cNvSpPr>
            <a:spLocks noGrp="1"/>
          </p:cNvSpPr>
          <p:nvPr>
            <p:ph idx="1"/>
          </p:nvPr>
        </p:nvSpPr>
        <p:spPr>
          <a:xfrm>
            <a:off x="1154097" y="1988705"/>
            <a:ext cx="10573305" cy="4199727"/>
          </a:xfrm>
        </p:spPr>
        <p:txBody>
          <a:bodyPr>
            <a:noAutofit/>
          </a:bodyPr>
          <a:lstStyle/>
          <a:p>
            <a:pPr marL="342900" indent="-342900">
              <a:spcBef>
                <a:spcPts val="0"/>
              </a:spcBef>
              <a:buFont typeface="Symbol" panose="05050102010706020507" pitchFamily="18" charset="2"/>
              <a:buChar char=""/>
            </a:pPr>
            <a:endParaRPr lang="en-US" sz="2800">
              <a:effectLst/>
              <a:latin typeface="Times New Roman"/>
              <a:ea typeface="Aptos" panose="020B0004020202020204" pitchFamily="34" charset="0"/>
              <a:cs typeface="Aptos" panose="020B0004020202020204" pitchFamily="34" charset="0"/>
            </a:endParaRPr>
          </a:p>
          <a:p>
            <a:pPr marL="342900" indent="-342900">
              <a:spcBef>
                <a:spcPts val="0"/>
              </a:spcBef>
              <a:buFont typeface="Symbol" panose="05050102010706020507" pitchFamily="18" charset="2"/>
              <a:buChar char=""/>
            </a:pPr>
            <a:r>
              <a:rPr lang="en-US" sz="2800">
                <a:effectLst/>
                <a:latin typeface="Aptos"/>
                <a:ea typeface="Times New Roman" panose="02020603050405020304" pitchFamily="18" charset="0"/>
                <a:cs typeface="Aptos" panose="020B0004020202020204" pitchFamily="34" charset="0"/>
              </a:rPr>
              <a:t>First 3-year curriculum cohort</a:t>
            </a:r>
            <a:r>
              <a:rPr lang="en-US" sz="2800">
                <a:latin typeface="Aptos"/>
                <a:ea typeface="Times New Roman" panose="02020603050405020304" pitchFamily="18" charset="0"/>
                <a:cs typeface="Aptos" panose="020B0004020202020204" pitchFamily="34" charset="0"/>
              </a:rPr>
              <a:t> graduated</a:t>
            </a:r>
            <a:r>
              <a:rPr lang="en-US" sz="2800">
                <a:effectLst/>
                <a:latin typeface="Aptos"/>
                <a:ea typeface="Times New Roman" panose="02020603050405020304" pitchFamily="18" charset="0"/>
                <a:cs typeface="Aptos" panose="020B0004020202020204" pitchFamily="34" charset="0"/>
              </a:rPr>
              <a:t> in May 2025 </a:t>
            </a:r>
            <a:endParaRPr lang="en-US" sz="2800">
              <a:effectLst/>
              <a:latin typeface="Times New Roman"/>
              <a:ea typeface="Aptos" panose="020B0004020202020204" pitchFamily="34" charset="0"/>
              <a:cs typeface="Aptos" panose="020B0004020202020204" pitchFamily="34" charset="0"/>
            </a:endParaRPr>
          </a:p>
          <a:p>
            <a:pPr marL="800100" lvl="1" indent="-342900">
              <a:spcBef>
                <a:spcPts val="0"/>
              </a:spcBef>
              <a:buFont typeface="Courier New" panose="05050102010706020507" pitchFamily="18" charset="2"/>
              <a:buChar char="o"/>
            </a:pPr>
            <a:r>
              <a:rPr lang="en-US" sz="2600">
                <a:latin typeface="Aptos"/>
                <a:ea typeface="Times New Roman" panose="02020603050405020304" pitchFamily="18" charset="0"/>
                <a:cs typeface="Aptos" panose="020B0004020202020204" pitchFamily="34" charset="0"/>
              </a:rPr>
              <a:t>Last class of 4-year students graduated May 2025 </a:t>
            </a:r>
          </a:p>
          <a:p>
            <a:pPr marL="342900" indent="-342900">
              <a:spcBef>
                <a:spcPts val="0"/>
              </a:spcBef>
              <a:buFont typeface="Symbol" panose="05050102010706020507" pitchFamily="18" charset="2"/>
              <a:buChar char=""/>
            </a:pPr>
            <a:r>
              <a:rPr lang="en-US" sz="2800">
                <a:effectLst/>
                <a:latin typeface="Aptos"/>
                <a:ea typeface="Times New Roman" panose="02020603050405020304" pitchFamily="18" charset="0"/>
                <a:cs typeface="Aptos" panose="020B0004020202020204" pitchFamily="34" charset="0"/>
              </a:rPr>
              <a:t>Both traditional and </a:t>
            </a:r>
            <a:r>
              <a:rPr lang="en-US" sz="2800">
                <a:latin typeface="Aptos"/>
                <a:ea typeface="Times New Roman" panose="02020603050405020304" pitchFamily="18" charset="0"/>
                <a:cs typeface="Aptos" panose="020B0004020202020204" pitchFamily="34" charset="0"/>
              </a:rPr>
              <a:t>15-month</a:t>
            </a:r>
            <a:r>
              <a:rPr lang="en-US" sz="2800">
                <a:effectLst/>
                <a:latin typeface="Aptos"/>
                <a:ea typeface="Times New Roman" panose="02020603050405020304" pitchFamily="18" charset="0"/>
                <a:cs typeface="Aptos" panose="020B0004020202020204" pitchFamily="34" charset="0"/>
              </a:rPr>
              <a:t> curriculum has been revised</a:t>
            </a:r>
            <a:endParaRPr lang="en-US" sz="2800">
              <a:effectLst/>
              <a:latin typeface="Times New Roman"/>
              <a:ea typeface="Aptos" panose="020B0004020202020204" pitchFamily="34" charset="0"/>
              <a:cs typeface="Aptos" panose="020B0004020202020204" pitchFamily="34" charset="0"/>
            </a:endParaRPr>
          </a:p>
          <a:p>
            <a:pPr marL="342900" indent="-342900">
              <a:spcBef>
                <a:spcPts val="0"/>
              </a:spcBef>
              <a:buFont typeface="Symbol" panose="05050102010706020507" pitchFamily="18" charset="2"/>
              <a:buChar char=""/>
            </a:pPr>
            <a:r>
              <a:rPr lang="en-US" sz="2800">
                <a:effectLst/>
                <a:latin typeface="Aptos"/>
                <a:ea typeface="Times New Roman" panose="02020603050405020304" pitchFamily="18" charset="0"/>
                <a:cs typeface="Aptos" panose="020B0004020202020204" pitchFamily="34" charset="0"/>
              </a:rPr>
              <a:t>Continuing to expand our community partnerships </a:t>
            </a:r>
            <a:endParaRPr lang="en-US" sz="2800">
              <a:effectLst/>
              <a:latin typeface="Aptos"/>
              <a:ea typeface="Aptos" panose="020B0004020202020204" pitchFamily="34" charset="0"/>
              <a:cs typeface="Aptos" panose="020B0004020202020204" pitchFamily="34" charset="0"/>
            </a:endParaRPr>
          </a:p>
        </p:txBody>
      </p:sp>
      <p:pic>
        <p:nvPicPr>
          <p:cNvPr id="6" name="Picture 2" descr="Bellin College Logo">
            <a:extLst>
              <a:ext uri="{FF2B5EF4-FFF2-40B4-BE49-F238E27FC236}">
                <a16:creationId xmlns:a16="http://schemas.microsoft.com/office/drawing/2014/main" id="{029CED73-837C-446F-A2D9-E9D1DDAACF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02542" y="327674"/>
            <a:ext cx="2691270" cy="621668"/>
          </a:xfrm>
          <a:prstGeom prst="rect">
            <a:avLst/>
          </a:prstGeom>
          <a:noFill/>
          <a:extLst>
            <a:ext uri="{909E8E84-426E-40DD-AFC4-6F175D3DCCD1}">
              <a14:hiddenFill xmlns:a14="http://schemas.microsoft.com/office/drawing/2010/main">
                <a:solidFill>
                  <a:srgbClr val="FFFFFF"/>
                </a:solidFill>
              </a14:hiddenFill>
            </a:ext>
          </a:extLst>
        </p:spPr>
      </p:pic>
      <p:sp>
        <p:nvSpPr>
          <p:cNvPr id="8" name="Slide Number Placeholder 5">
            <a:extLst>
              <a:ext uri="{FF2B5EF4-FFF2-40B4-BE49-F238E27FC236}">
                <a16:creationId xmlns:a16="http://schemas.microsoft.com/office/drawing/2014/main" id="{E384C8AA-0FE3-4E95-BBD6-47BE0A52E10F}"/>
              </a:ext>
            </a:extLst>
          </p:cNvPr>
          <p:cNvSpPr txBox="1">
            <a:spLocks/>
          </p:cNvSpPr>
          <p:nvPr/>
        </p:nvSpPr>
        <p:spPr>
          <a:xfrm>
            <a:off x="11246789" y="6381930"/>
            <a:ext cx="547023"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0"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72</a:t>
            </a:fld>
            <a:endParaRPr kumimoji="0" lang="en-US" sz="14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3" name="Footer Placeholder 4">
            <a:extLst>
              <a:ext uri="{FF2B5EF4-FFF2-40B4-BE49-F238E27FC236}">
                <a16:creationId xmlns:a16="http://schemas.microsoft.com/office/drawing/2014/main" id="{BB8140BA-3B5E-DEB4-6D7A-6BCA15003935}"/>
              </a:ext>
            </a:extLst>
          </p:cNvPr>
          <p:cNvSpPr txBox="1">
            <a:spLocks/>
          </p:cNvSpPr>
          <p:nvPr/>
        </p:nvSpPr>
        <p:spPr>
          <a:xfrm>
            <a:off x="659458" y="6412769"/>
            <a:ext cx="3835155"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spTree>
    <p:extLst>
      <p:ext uri="{BB962C8B-B14F-4D97-AF65-F5344CB8AC3E}">
        <p14:creationId xmlns:p14="http://schemas.microsoft.com/office/powerpoint/2010/main" val="916205263"/>
      </p:ext>
    </p:extLst>
  </p:cSld>
  <p:clrMapOvr>
    <a:masterClrMapping/>
  </p:clrMapOvr>
  <mc:AlternateContent xmlns:mc="http://schemas.openxmlformats.org/markup-compatibility/2006">
    <mc:Choice xmlns:p14="http://schemas.microsoft.com/office/powerpoint/2010/main" Requires="p14">
      <p:transition spd="slow" p14:dur="2000" advTm="71804"/>
    </mc:Choice>
    <mc:Fallback>
      <p:transition spd="slow" advTm="71804"/>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CAD79-CC23-D9E9-E5F1-B84A6C0493FD}"/>
              </a:ext>
            </a:extLst>
          </p:cNvPr>
          <p:cNvSpPr>
            <a:spLocks noGrp="1"/>
          </p:cNvSpPr>
          <p:nvPr>
            <p:ph type="title"/>
          </p:nvPr>
        </p:nvSpPr>
        <p:spPr>
          <a:xfrm>
            <a:off x="1451579" y="1100831"/>
            <a:ext cx="9603275" cy="752923"/>
          </a:xfrm>
        </p:spPr>
        <p:txBody>
          <a:bodyPr/>
          <a:lstStyle/>
          <a:p>
            <a:r>
              <a:rPr lang="en-US" b="1" cap="small"/>
              <a:t>Bellin College Graduate Nursing Programs</a:t>
            </a:r>
            <a:endParaRPr lang="en-US"/>
          </a:p>
        </p:txBody>
      </p:sp>
      <p:sp>
        <p:nvSpPr>
          <p:cNvPr id="3" name="Content Placeholder 2">
            <a:extLst>
              <a:ext uri="{FF2B5EF4-FFF2-40B4-BE49-F238E27FC236}">
                <a16:creationId xmlns:a16="http://schemas.microsoft.com/office/drawing/2014/main" id="{776BCE89-E837-4F14-92D5-500C16026472}"/>
              </a:ext>
            </a:extLst>
          </p:cNvPr>
          <p:cNvSpPr>
            <a:spLocks noGrp="1"/>
          </p:cNvSpPr>
          <p:nvPr>
            <p:ph idx="1"/>
          </p:nvPr>
        </p:nvSpPr>
        <p:spPr>
          <a:xfrm>
            <a:off x="652857" y="2015732"/>
            <a:ext cx="10401997" cy="3909649"/>
          </a:xfrm>
        </p:spPr>
        <p:txBody>
          <a:bodyPr>
            <a:normAutofit/>
          </a:bodyPr>
          <a:lstStyle/>
          <a:p>
            <a:pPr marL="0" marR="0">
              <a:spcBef>
                <a:spcPts val="0"/>
              </a:spcBef>
              <a:spcAft>
                <a:spcPts val="0"/>
              </a:spcAft>
            </a:pPr>
            <a:r>
              <a:rPr lang="en-US" sz="2400">
                <a:effectLst/>
                <a:latin typeface="Aptos"/>
                <a:ea typeface="Aptos" panose="020B0004020202020204" pitchFamily="34" charset="0"/>
                <a:cs typeface="Aptos" panose="020B0004020202020204" pitchFamily="34" charset="0"/>
              </a:rPr>
              <a:t>Master’s Degree and Post-Graduate Certificate Program Tracks </a:t>
            </a:r>
          </a:p>
          <a:p>
            <a:pPr marL="342900" marR="0" lvl="0" indent="-342900">
              <a:spcBef>
                <a:spcPts val="0"/>
              </a:spcBef>
              <a:spcAft>
                <a:spcPts val="0"/>
              </a:spcAft>
              <a:buFont typeface="Symbol" panose="05050102010706020507" pitchFamily="18" charset="2"/>
              <a:buChar char=""/>
            </a:pPr>
            <a:r>
              <a:rPr lang="en-US" sz="1600">
                <a:effectLst/>
                <a:latin typeface="Aptos"/>
                <a:ea typeface="Times New Roman" panose="02020603050405020304" pitchFamily="18" charset="0"/>
                <a:cs typeface="Aptos" panose="020B0004020202020204" pitchFamily="34" charset="0"/>
              </a:rPr>
              <a:t>FNP </a:t>
            </a:r>
            <a:r>
              <a:rPr lang="en-US" sz="1600">
                <a:latin typeface="Aptos"/>
                <a:ea typeface="Times New Roman" panose="02020603050405020304" pitchFamily="18" charset="0"/>
                <a:cs typeface="Aptos" panose="020B0004020202020204" pitchFamily="34" charset="0"/>
              </a:rPr>
              <a:t>(hybrid)</a:t>
            </a:r>
            <a:endParaRPr lang="en-US" sz="1600">
              <a:effectLst/>
              <a:latin typeface="Times New Roman"/>
              <a:ea typeface="Aptos" panose="020B0004020202020204" pitchFamily="34" charset="0"/>
              <a:cs typeface="Aptos" panose="020B0004020202020204" pitchFamily="34" charset="0"/>
            </a:endParaRPr>
          </a:p>
          <a:p>
            <a:pPr marL="342900" indent="-342900">
              <a:spcBef>
                <a:spcPts val="0"/>
              </a:spcBef>
              <a:buFont typeface="Symbol" panose="05050102010706020507" pitchFamily="18" charset="2"/>
              <a:buChar char=""/>
            </a:pPr>
            <a:r>
              <a:rPr lang="en-US" sz="1600">
                <a:effectLst/>
                <a:latin typeface="Aptos"/>
                <a:ea typeface="Times New Roman" panose="02020603050405020304" pitchFamily="18" charset="0"/>
                <a:cs typeface="Aptos" panose="020B0004020202020204" pitchFamily="34" charset="0"/>
              </a:rPr>
              <a:t>PMHNP</a:t>
            </a:r>
            <a:r>
              <a:rPr lang="en-US" sz="1600">
                <a:latin typeface="Aptos"/>
                <a:ea typeface="Times New Roman" panose="02020603050405020304" pitchFamily="18" charset="0"/>
                <a:cs typeface="Aptos" panose="020B0004020202020204" pitchFamily="34" charset="0"/>
              </a:rPr>
              <a:t> (online)</a:t>
            </a:r>
            <a:endParaRPr lang="en-US" sz="1600">
              <a:effectLst/>
              <a:latin typeface="Times New Roman"/>
              <a:ea typeface="Aptos" panose="020B0004020202020204" pitchFamily="34" charset="0"/>
              <a:cs typeface="Aptos" panose="020B0004020202020204" pitchFamily="34" charset="0"/>
            </a:endParaRPr>
          </a:p>
          <a:p>
            <a:pPr marL="342900" indent="-342900">
              <a:spcBef>
                <a:spcPts val="0"/>
              </a:spcBef>
              <a:buFont typeface="Symbol" panose="05050102010706020507" pitchFamily="18" charset="2"/>
              <a:buChar char=""/>
            </a:pPr>
            <a:r>
              <a:rPr lang="en-US" sz="1600">
                <a:effectLst/>
                <a:latin typeface="Aptos"/>
                <a:ea typeface="Times New Roman" panose="02020603050405020304" pitchFamily="18" charset="0"/>
                <a:cs typeface="Aptos" panose="020B0004020202020204" pitchFamily="34" charset="0"/>
              </a:rPr>
              <a:t>NE </a:t>
            </a:r>
            <a:r>
              <a:rPr lang="en-US" sz="1600">
                <a:latin typeface="Aptos"/>
                <a:ea typeface="Times New Roman" panose="02020603050405020304" pitchFamily="18" charset="0"/>
                <a:cs typeface="Aptos" panose="020B0004020202020204" pitchFamily="34" charset="0"/>
              </a:rPr>
              <a:t>(online)</a:t>
            </a:r>
            <a:endParaRPr lang="en-US" sz="1600">
              <a:latin typeface="Times New Roman"/>
              <a:ea typeface="Times New Roman" panose="02020603050405020304" pitchFamily="18" charset="0"/>
              <a:cs typeface="Aptos" panose="020B0004020202020204" pitchFamily="34" charset="0"/>
            </a:endParaRPr>
          </a:p>
          <a:p>
            <a:pPr marL="0">
              <a:spcBef>
                <a:spcPts val="0"/>
              </a:spcBef>
            </a:pPr>
            <a:endParaRPr lang="en-US" sz="1400">
              <a:effectLst/>
              <a:latin typeface="Aptos" panose="020B0004020202020204" pitchFamily="34" charset="0"/>
              <a:ea typeface="Aptos" panose="020B0004020202020204" pitchFamily="34" charset="0"/>
              <a:cs typeface="Aptos" panose="020B0004020202020204" pitchFamily="34" charset="0"/>
            </a:endParaRPr>
          </a:p>
          <a:p>
            <a:pPr marL="0" marR="0">
              <a:spcBef>
                <a:spcPts val="0"/>
              </a:spcBef>
              <a:spcAft>
                <a:spcPts val="0"/>
              </a:spcAft>
            </a:pPr>
            <a:r>
              <a:rPr lang="en-US" sz="2400">
                <a:effectLst/>
                <a:latin typeface="Aptos"/>
                <a:ea typeface="Aptos" panose="020B0004020202020204" pitchFamily="34" charset="0"/>
                <a:cs typeface="Aptos" panose="020B0004020202020204" pitchFamily="34" charset="0"/>
              </a:rPr>
              <a:t>Doctor of Nursing Practice</a:t>
            </a:r>
          </a:p>
          <a:p>
            <a:pPr marL="342900" indent="-342900">
              <a:spcBef>
                <a:spcPts val="0"/>
              </a:spcBef>
              <a:buFont typeface="Symbol" panose="05050102010706020507" pitchFamily="18" charset="2"/>
              <a:buChar char=""/>
            </a:pPr>
            <a:r>
              <a:rPr lang="en-US" sz="1600">
                <a:effectLst/>
                <a:latin typeface="Aptos"/>
                <a:ea typeface="Times New Roman" panose="02020603050405020304" pitchFamily="18" charset="0"/>
                <a:cs typeface="Aptos" panose="020B0004020202020204" pitchFamily="34" charset="0"/>
              </a:rPr>
              <a:t>BSN-DNP</a:t>
            </a:r>
            <a:r>
              <a:rPr lang="en-US" sz="1600">
                <a:latin typeface="Aptos"/>
                <a:ea typeface="Times New Roman" panose="02020603050405020304" pitchFamily="18" charset="0"/>
                <a:cs typeface="Aptos" panose="020B0004020202020204" pitchFamily="34" charset="0"/>
              </a:rPr>
              <a:t> </a:t>
            </a:r>
            <a:endParaRPr lang="en-US" sz="1600">
              <a:effectLst/>
              <a:latin typeface="Times New Roman"/>
              <a:ea typeface="Aptos" panose="020B0004020202020204" pitchFamily="34" charset="0"/>
              <a:cs typeface="Aptos" panose="020B0004020202020204" pitchFamily="34" charset="0"/>
            </a:endParaRPr>
          </a:p>
          <a:p>
            <a:pPr marL="742950" lvl="1" indent="-285750">
              <a:spcBef>
                <a:spcPts val="0"/>
              </a:spcBef>
              <a:buFont typeface="Courier New" panose="02070309020205020404" pitchFamily="49" charset="0"/>
              <a:buChar char="o"/>
            </a:pPr>
            <a:r>
              <a:rPr lang="en-US" sz="1600">
                <a:effectLst/>
                <a:latin typeface="Aptos"/>
                <a:ea typeface="Times New Roman" panose="02020603050405020304" pitchFamily="18" charset="0"/>
                <a:cs typeface="Aptos" panose="020B0004020202020204" pitchFamily="34" charset="0"/>
              </a:rPr>
              <a:t>FNP</a:t>
            </a:r>
            <a:r>
              <a:rPr lang="en-US" sz="1600">
                <a:latin typeface="Aptos"/>
                <a:ea typeface="Times New Roman" panose="02020603050405020304" pitchFamily="18" charset="0"/>
                <a:cs typeface="Aptos" panose="020B0004020202020204" pitchFamily="34" charset="0"/>
              </a:rPr>
              <a:t> (Hybrid)</a:t>
            </a:r>
            <a:endParaRPr lang="en-US" sz="1600">
              <a:effectLst/>
              <a:latin typeface="Times New Roman"/>
              <a:ea typeface="Aptos" panose="020B0004020202020204" pitchFamily="34" charset="0"/>
              <a:cs typeface="Aptos" panose="020B0004020202020204" pitchFamily="34" charset="0"/>
            </a:endParaRPr>
          </a:p>
          <a:p>
            <a:pPr marL="742950" lvl="1" indent="-285750">
              <a:spcBef>
                <a:spcPts val="0"/>
              </a:spcBef>
              <a:buFont typeface="Courier New" panose="02070309020205020404" pitchFamily="49" charset="0"/>
              <a:buChar char="o"/>
            </a:pPr>
            <a:r>
              <a:rPr lang="en-US" sz="1600">
                <a:effectLst/>
                <a:latin typeface="Aptos"/>
                <a:ea typeface="Times New Roman" panose="02020603050405020304" pitchFamily="18" charset="0"/>
                <a:cs typeface="Aptos" panose="020B0004020202020204" pitchFamily="34" charset="0"/>
              </a:rPr>
              <a:t>PMHNP</a:t>
            </a:r>
            <a:r>
              <a:rPr lang="en-US" sz="1600">
                <a:latin typeface="Aptos"/>
                <a:ea typeface="Times New Roman" panose="02020603050405020304" pitchFamily="18" charset="0"/>
                <a:cs typeface="Aptos" panose="020B0004020202020204" pitchFamily="34" charset="0"/>
              </a:rPr>
              <a:t> (online)</a:t>
            </a:r>
            <a:endParaRPr lang="en-US" sz="1600">
              <a:effectLst/>
              <a:latin typeface="Times New Roman"/>
              <a:ea typeface="Aptos" panose="020B0004020202020204" pitchFamily="34" charset="0"/>
              <a:cs typeface="Aptos" panose="020B0004020202020204" pitchFamily="34" charset="0"/>
            </a:endParaRPr>
          </a:p>
          <a:p>
            <a:pPr marL="342900" marR="0" lvl="0" indent="-342900">
              <a:spcBef>
                <a:spcPts val="0"/>
              </a:spcBef>
              <a:spcAft>
                <a:spcPts val="0"/>
              </a:spcAft>
              <a:buFont typeface="Symbol" panose="05050102010706020507" pitchFamily="18" charset="2"/>
              <a:buChar char=""/>
            </a:pPr>
            <a:r>
              <a:rPr lang="en-US" sz="1600">
                <a:effectLst/>
                <a:latin typeface="Aptos"/>
                <a:ea typeface="Times New Roman" panose="02020603050405020304" pitchFamily="18" charset="0"/>
                <a:cs typeface="Aptos" panose="020B0004020202020204" pitchFamily="34" charset="0"/>
              </a:rPr>
              <a:t>MSN-DNP (</a:t>
            </a:r>
            <a:r>
              <a:rPr lang="en-US" sz="1600">
                <a:latin typeface="Aptos"/>
                <a:ea typeface="Times New Roman" panose="02020603050405020304" pitchFamily="18" charset="0"/>
                <a:cs typeface="Aptos" panose="020B0004020202020204" pitchFamily="34" charset="0"/>
              </a:rPr>
              <a:t>online)</a:t>
            </a:r>
            <a:endParaRPr lang="en-US" sz="1600">
              <a:effectLst/>
              <a:latin typeface="Times New Roman"/>
              <a:ea typeface="Aptos" panose="020B0004020202020204" pitchFamily="34" charset="0"/>
              <a:cs typeface="Aptos" panose="020B0004020202020204" pitchFamily="34" charset="0"/>
            </a:endParaRPr>
          </a:p>
          <a:p>
            <a:pPr marL="342900" indent="-342900">
              <a:spcBef>
                <a:spcPts val="0"/>
              </a:spcBef>
              <a:buFont typeface="Symbol" panose="05050102010706020507" pitchFamily="18" charset="2"/>
              <a:buChar char=""/>
            </a:pPr>
            <a:r>
              <a:rPr lang="en-US" sz="1600">
                <a:latin typeface="Aptos"/>
              </a:rPr>
              <a:t>MSN and DNP programs are approved for WI Nurse Educator Loan Program </a:t>
            </a:r>
          </a:p>
          <a:p>
            <a:pPr marL="0" indent="0">
              <a:buNone/>
            </a:pPr>
            <a:endParaRPr lang="en-US" sz="2800" b="1" cap="small"/>
          </a:p>
          <a:p>
            <a:endParaRPr lang="en-US"/>
          </a:p>
        </p:txBody>
      </p:sp>
      <p:pic>
        <p:nvPicPr>
          <p:cNvPr id="5" name="Picture 2" descr="Bellin College Logo">
            <a:extLst>
              <a:ext uri="{FF2B5EF4-FFF2-40B4-BE49-F238E27FC236}">
                <a16:creationId xmlns:a16="http://schemas.microsoft.com/office/drawing/2014/main" id="{6F23D807-12F0-0A38-BFB0-27AB6D173F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02542" y="327674"/>
            <a:ext cx="2691270" cy="621668"/>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5">
            <a:extLst>
              <a:ext uri="{FF2B5EF4-FFF2-40B4-BE49-F238E27FC236}">
                <a16:creationId xmlns:a16="http://schemas.microsoft.com/office/drawing/2014/main" id="{5A9D74DA-63E8-15AE-3A79-B4E6DA169C93}"/>
              </a:ext>
            </a:extLst>
          </p:cNvPr>
          <p:cNvSpPr txBox="1">
            <a:spLocks/>
          </p:cNvSpPr>
          <p:nvPr/>
        </p:nvSpPr>
        <p:spPr>
          <a:xfrm>
            <a:off x="11246789" y="6381930"/>
            <a:ext cx="547023"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0"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73</a:t>
            </a:fld>
            <a:endParaRPr kumimoji="0" lang="en-US" sz="14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7" name="Footer Placeholder 4">
            <a:extLst>
              <a:ext uri="{FF2B5EF4-FFF2-40B4-BE49-F238E27FC236}">
                <a16:creationId xmlns:a16="http://schemas.microsoft.com/office/drawing/2014/main" id="{9572A940-D742-B83E-EB43-D7C7DFAD93CF}"/>
              </a:ext>
            </a:extLst>
          </p:cNvPr>
          <p:cNvSpPr txBox="1">
            <a:spLocks/>
          </p:cNvSpPr>
          <p:nvPr/>
        </p:nvSpPr>
        <p:spPr>
          <a:xfrm>
            <a:off x="659458" y="6412769"/>
            <a:ext cx="3835155"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spTree>
    <p:extLst>
      <p:ext uri="{BB962C8B-B14F-4D97-AF65-F5344CB8AC3E}">
        <p14:creationId xmlns:p14="http://schemas.microsoft.com/office/powerpoint/2010/main" val="269570999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1CF31-20F8-4644-A824-4AF07852D76D}"/>
              </a:ext>
            </a:extLst>
          </p:cNvPr>
          <p:cNvSpPr>
            <a:spLocks noGrp="1"/>
          </p:cNvSpPr>
          <p:nvPr>
            <p:ph type="title"/>
          </p:nvPr>
        </p:nvSpPr>
        <p:spPr>
          <a:xfrm>
            <a:off x="1371680" y="1065320"/>
            <a:ext cx="9603275" cy="551458"/>
          </a:xfrm>
        </p:spPr>
        <p:txBody>
          <a:bodyPr/>
          <a:lstStyle/>
          <a:p>
            <a:r>
              <a:rPr lang="en-US" b="1" cap="small"/>
              <a:t>Bellin College Allied Health Sciences</a:t>
            </a:r>
          </a:p>
        </p:txBody>
      </p:sp>
      <p:sp>
        <p:nvSpPr>
          <p:cNvPr id="3" name="Content Placeholder 2">
            <a:extLst>
              <a:ext uri="{FF2B5EF4-FFF2-40B4-BE49-F238E27FC236}">
                <a16:creationId xmlns:a16="http://schemas.microsoft.com/office/drawing/2014/main" id="{BEB2B6CC-23C3-4BAE-A271-D49A9A1AEF45}"/>
              </a:ext>
            </a:extLst>
          </p:cNvPr>
          <p:cNvSpPr>
            <a:spLocks noGrp="1"/>
          </p:cNvSpPr>
          <p:nvPr>
            <p:ph idx="1"/>
          </p:nvPr>
        </p:nvSpPr>
        <p:spPr>
          <a:xfrm>
            <a:off x="657473" y="1622258"/>
            <a:ext cx="10896345" cy="4544817"/>
          </a:xfrm>
        </p:spPr>
        <p:txBody>
          <a:bodyPr>
            <a:normAutofit/>
          </a:bodyPr>
          <a:lstStyle/>
          <a:p>
            <a:pPr marL="457200" lvl="1" indent="0">
              <a:buNone/>
            </a:pPr>
            <a:endParaRPr lang="en-US" sz="2100"/>
          </a:p>
          <a:p>
            <a:pPr lvl="1"/>
            <a:r>
              <a:rPr lang="en-US" sz="2100"/>
              <a:t>Surgical Assisting </a:t>
            </a:r>
          </a:p>
          <a:p>
            <a:pPr lvl="2"/>
            <a:r>
              <a:rPr lang="en-US" sz="1900"/>
              <a:t>Growing clinical sites (Children's, Mayo, and more!)</a:t>
            </a:r>
          </a:p>
          <a:p>
            <a:pPr lvl="1"/>
            <a:r>
              <a:rPr lang="en-US" sz="2100"/>
              <a:t>Radiologic Sciences </a:t>
            </a:r>
          </a:p>
          <a:p>
            <a:pPr lvl="2"/>
            <a:r>
              <a:rPr lang="en-US" sz="1900"/>
              <a:t>Exploring sites for fluoroscopy and surgery</a:t>
            </a:r>
          </a:p>
          <a:p>
            <a:pPr lvl="1"/>
            <a:r>
              <a:rPr lang="en-US" sz="2100"/>
              <a:t>Radiation Therapy</a:t>
            </a:r>
          </a:p>
          <a:p>
            <a:pPr lvl="2"/>
            <a:r>
              <a:rPr lang="en-US" sz="1900"/>
              <a:t>Grads ranked in the top 10 percent nationally on the board exam</a:t>
            </a:r>
          </a:p>
          <a:p>
            <a:pPr lvl="1"/>
            <a:r>
              <a:rPr lang="en-US" sz="2100"/>
              <a:t>Diagnostic Medical Sonography </a:t>
            </a:r>
          </a:p>
          <a:p>
            <a:pPr lvl="2"/>
            <a:r>
              <a:rPr lang="en-US" sz="1900"/>
              <a:t>Expanding the online adult echo certificate nationally</a:t>
            </a:r>
          </a:p>
          <a:p>
            <a:pPr lvl="1"/>
            <a:endParaRPr lang="en-US" sz="2100"/>
          </a:p>
        </p:txBody>
      </p:sp>
      <p:pic>
        <p:nvPicPr>
          <p:cNvPr id="7" name="Picture 2" descr="Bellin College Logo">
            <a:extLst>
              <a:ext uri="{FF2B5EF4-FFF2-40B4-BE49-F238E27FC236}">
                <a16:creationId xmlns:a16="http://schemas.microsoft.com/office/drawing/2014/main" id="{78F1AF0E-252E-46AF-9C09-39FFDA6F1C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97851" y="136467"/>
            <a:ext cx="2691270" cy="621668"/>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5">
            <a:extLst>
              <a:ext uri="{FF2B5EF4-FFF2-40B4-BE49-F238E27FC236}">
                <a16:creationId xmlns:a16="http://schemas.microsoft.com/office/drawing/2014/main" id="{8580ECD6-917C-4A64-BC2A-AAFF729A4A80}"/>
              </a:ext>
            </a:extLst>
          </p:cNvPr>
          <p:cNvSpPr txBox="1">
            <a:spLocks/>
          </p:cNvSpPr>
          <p:nvPr/>
        </p:nvSpPr>
        <p:spPr>
          <a:xfrm>
            <a:off x="11246789" y="6398572"/>
            <a:ext cx="547023"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0"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74</a:t>
            </a:fld>
            <a:endParaRPr kumimoji="0" lang="en-US" sz="14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4" name="Footer Placeholder 4">
            <a:extLst>
              <a:ext uri="{FF2B5EF4-FFF2-40B4-BE49-F238E27FC236}">
                <a16:creationId xmlns:a16="http://schemas.microsoft.com/office/drawing/2014/main" id="{9E6B2DEA-8E00-0616-82BE-166A18F886BF}"/>
              </a:ext>
            </a:extLst>
          </p:cNvPr>
          <p:cNvSpPr txBox="1">
            <a:spLocks/>
          </p:cNvSpPr>
          <p:nvPr/>
        </p:nvSpPr>
        <p:spPr>
          <a:xfrm>
            <a:off x="659458" y="6412769"/>
            <a:ext cx="3835155"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spTree>
    <p:extLst>
      <p:ext uri="{BB962C8B-B14F-4D97-AF65-F5344CB8AC3E}">
        <p14:creationId xmlns:p14="http://schemas.microsoft.com/office/powerpoint/2010/main" val="1643554763"/>
      </p:ext>
    </p:extLst>
  </p:cSld>
  <p:clrMapOvr>
    <a:masterClrMapping/>
  </p:clrMapOvr>
  <mc:AlternateContent xmlns:mc="http://schemas.openxmlformats.org/markup-compatibility/2006">
    <mc:Choice xmlns:p14="http://schemas.microsoft.com/office/powerpoint/2010/main" Requires="p14">
      <p:transition spd="slow" p14:dur="2000" advTm="36081"/>
    </mc:Choice>
    <mc:Fallback>
      <p:transition spd="slow" advTm="36081"/>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72E36-4DAF-45AA-BB80-A8683B3421DA}"/>
              </a:ext>
            </a:extLst>
          </p:cNvPr>
          <p:cNvSpPr>
            <a:spLocks noGrp="1"/>
          </p:cNvSpPr>
          <p:nvPr>
            <p:ph type="title"/>
          </p:nvPr>
        </p:nvSpPr>
        <p:spPr>
          <a:xfrm>
            <a:off x="1329165" y="1139815"/>
            <a:ext cx="9603275" cy="1049235"/>
          </a:xfrm>
        </p:spPr>
        <p:txBody>
          <a:bodyPr/>
          <a:lstStyle/>
          <a:p>
            <a:r>
              <a:rPr lang="en-US" b="1" cap="small"/>
              <a:t>Bellin College Physical Therapy</a:t>
            </a:r>
          </a:p>
        </p:txBody>
      </p:sp>
      <p:pic>
        <p:nvPicPr>
          <p:cNvPr id="6" name="Picture 2" descr="Bellin College Logo">
            <a:extLst>
              <a:ext uri="{FF2B5EF4-FFF2-40B4-BE49-F238E27FC236}">
                <a16:creationId xmlns:a16="http://schemas.microsoft.com/office/drawing/2014/main" id="{6B658C0F-7F84-453C-9FC3-8661BE3679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02542" y="327674"/>
            <a:ext cx="2691270" cy="621668"/>
          </a:xfrm>
          <a:prstGeom prst="rect">
            <a:avLst/>
          </a:prstGeom>
          <a:noFill/>
          <a:extLst>
            <a:ext uri="{909E8E84-426E-40DD-AFC4-6F175D3DCCD1}">
              <a14:hiddenFill xmlns:a14="http://schemas.microsoft.com/office/drawing/2010/main">
                <a:solidFill>
                  <a:srgbClr val="FFFFFF"/>
                </a:solidFill>
              </a14:hiddenFill>
            </a:ext>
          </a:extLst>
        </p:spPr>
      </p:pic>
      <p:sp>
        <p:nvSpPr>
          <p:cNvPr id="8" name="Slide Number Placeholder 5">
            <a:extLst>
              <a:ext uri="{FF2B5EF4-FFF2-40B4-BE49-F238E27FC236}">
                <a16:creationId xmlns:a16="http://schemas.microsoft.com/office/drawing/2014/main" id="{5DAFE369-99F3-479E-B3CE-AD936D41F576}"/>
              </a:ext>
            </a:extLst>
          </p:cNvPr>
          <p:cNvSpPr txBox="1">
            <a:spLocks/>
          </p:cNvSpPr>
          <p:nvPr/>
        </p:nvSpPr>
        <p:spPr>
          <a:xfrm>
            <a:off x="11376323" y="6378828"/>
            <a:ext cx="547023"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0"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75</a:t>
            </a:fld>
            <a:endParaRPr kumimoji="0" lang="en-US" sz="14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4" name="Footer Placeholder 4">
            <a:extLst>
              <a:ext uri="{FF2B5EF4-FFF2-40B4-BE49-F238E27FC236}">
                <a16:creationId xmlns:a16="http://schemas.microsoft.com/office/drawing/2014/main" id="{D21DB4CC-9D13-0CBE-8F3B-2B0BD0375899}"/>
              </a:ext>
            </a:extLst>
          </p:cNvPr>
          <p:cNvSpPr txBox="1">
            <a:spLocks/>
          </p:cNvSpPr>
          <p:nvPr/>
        </p:nvSpPr>
        <p:spPr>
          <a:xfrm>
            <a:off x="659458" y="6412769"/>
            <a:ext cx="3835155"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sp>
        <p:nvSpPr>
          <p:cNvPr id="5" name="Content Placeholder 4">
            <a:extLst>
              <a:ext uri="{FF2B5EF4-FFF2-40B4-BE49-F238E27FC236}">
                <a16:creationId xmlns:a16="http://schemas.microsoft.com/office/drawing/2014/main" id="{44D6D540-1AE6-8899-19A3-4CA41EEC2FD5}"/>
              </a:ext>
            </a:extLst>
          </p:cNvPr>
          <p:cNvSpPr txBox="1">
            <a:spLocks noGrp="1"/>
          </p:cNvSpPr>
          <p:nvPr>
            <p:ph idx="1"/>
          </p:nvPr>
        </p:nvSpPr>
        <p:spPr>
          <a:xfrm>
            <a:off x="1334738" y="1884363"/>
            <a:ext cx="9925050" cy="4075218"/>
          </a:xfrm>
          <a:prstGeom prst="rect">
            <a:avLst/>
          </a:prstGeom>
          <a:noFill/>
        </p:spPr>
        <p:txBody>
          <a:bodyPr wrap="square" rtlCol="0">
            <a:spAutoFit/>
          </a:bodyPr>
          <a:lstStyle/>
          <a:p>
            <a:pPr marL="0" indent="0">
              <a:buNone/>
            </a:pPr>
            <a:r>
              <a:rPr lang="en-US" sz="1600"/>
              <a:t>Doctor of Physical Therapy (DPT)</a:t>
            </a:r>
            <a:endParaRPr lang="en-US"/>
          </a:p>
          <a:p>
            <a:r>
              <a:rPr lang="en-US" sz="1600"/>
              <a:t>	Received full accreditation status with Commission on Accreditation in </a:t>
            </a:r>
          </a:p>
          <a:p>
            <a:pPr marL="457200" lvl="1" indent="0">
              <a:buNone/>
            </a:pPr>
            <a:r>
              <a:rPr lang="en-US" sz="1400"/>
              <a:t>      Physical Therapy Education</a:t>
            </a:r>
            <a:endParaRPr lang="en-US"/>
          </a:p>
          <a:p>
            <a:r>
              <a:rPr lang="en-US" sz="1600"/>
              <a:t>	Cutting edge curriculum – Integrated Clinical Learning</a:t>
            </a:r>
          </a:p>
          <a:p>
            <a:pPr marL="0" indent="0">
              <a:buNone/>
            </a:pPr>
            <a:r>
              <a:rPr lang="en-US" sz="1600"/>
              <a:t>Orthopedic Manual Therapy Fellowship</a:t>
            </a:r>
          </a:p>
          <a:p>
            <a:r>
              <a:rPr lang="en-US" sz="1600"/>
              <a:t>	Post-DPT/Residence</a:t>
            </a:r>
          </a:p>
          <a:p>
            <a:r>
              <a:rPr lang="en-US" sz="1600"/>
              <a:t>	National Program with mentorship across the country</a:t>
            </a:r>
          </a:p>
          <a:p>
            <a:pPr marL="0" indent="0">
              <a:buNone/>
            </a:pPr>
            <a:r>
              <a:rPr lang="en-US" sz="1600"/>
              <a:t>Doctor of Science</a:t>
            </a:r>
          </a:p>
          <a:p>
            <a:r>
              <a:rPr lang="en-US" sz="1600"/>
              <a:t>	Post-Fellowship program, leading PT research program</a:t>
            </a:r>
          </a:p>
          <a:p>
            <a:r>
              <a:rPr lang="en-US" sz="1600"/>
              <a:t>	Designed for future academicians </a:t>
            </a:r>
            <a:endParaRPr lang="en-US"/>
          </a:p>
        </p:txBody>
      </p:sp>
      <p:pic>
        <p:nvPicPr>
          <p:cNvPr id="7" name="Picture 6">
            <a:extLst>
              <a:ext uri="{FF2B5EF4-FFF2-40B4-BE49-F238E27FC236}">
                <a16:creationId xmlns:a16="http://schemas.microsoft.com/office/drawing/2014/main" id="{4F3E290D-49C4-A300-409A-73DC488C77A3}"/>
              </a:ext>
            </a:extLst>
          </p:cNvPr>
          <p:cNvPicPr>
            <a:picLocks noChangeAspect="1"/>
          </p:cNvPicPr>
          <p:nvPr/>
        </p:nvPicPr>
        <p:blipFill rotWithShape="1">
          <a:blip r:embed="rId4"/>
          <a:srcRect l="6665" r="12662"/>
          <a:stretch/>
        </p:blipFill>
        <p:spPr>
          <a:xfrm>
            <a:off x="8705334" y="1283589"/>
            <a:ext cx="2752347" cy="2539368"/>
          </a:xfrm>
          <a:prstGeom prst="rect">
            <a:avLst/>
          </a:prstGeom>
        </p:spPr>
      </p:pic>
      <p:pic>
        <p:nvPicPr>
          <p:cNvPr id="9" name="Picture 8">
            <a:extLst>
              <a:ext uri="{FF2B5EF4-FFF2-40B4-BE49-F238E27FC236}">
                <a16:creationId xmlns:a16="http://schemas.microsoft.com/office/drawing/2014/main" id="{8137AA04-A230-9574-E37B-79E76654D146}"/>
              </a:ext>
            </a:extLst>
          </p:cNvPr>
          <p:cNvPicPr>
            <a:picLocks noChangeAspect="1"/>
          </p:cNvPicPr>
          <p:nvPr/>
        </p:nvPicPr>
        <p:blipFill rotWithShape="1">
          <a:blip r:embed="rId5"/>
          <a:srcRect t="10902" r="-4" b="27755"/>
          <a:stretch/>
        </p:blipFill>
        <p:spPr>
          <a:xfrm>
            <a:off x="7877679" y="3835056"/>
            <a:ext cx="3602527" cy="2946400"/>
          </a:xfrm>
          <a:prstGeom prst="rect">
            <a:avLst/>
          </a:prstGeom>
        </p:spPr>
      </p:pic>
    </p:spTree>
    <p:extLst>
      <p:ext uri="{BB962C8B-B14F-4D97-AF65-F5344CB8AC3E}">
        <p14:creationId xmlns:p14="http://schemas.microsoft.com/office/powerpoint/2010/main" val="1126141441"/>
      </p:ext>
    </p:extLst>
  </p:cSld>
  <p:clrMapOvr>
    <a:masterClrMapping/>
  </p:clrMapOvr>
  <mc:AlternateContent xmlns:mc="http://schemas.openxmlformats.org/markup-compatibility/2006">
    <mc:Choice xmlns:p14="http://schemas.microsoft.com/office/powerpoint/2010/main" Requires="p14">
      <p:transition spd="slow" p14:dur="2000" advTm="32926"/>
    </mc:Choice>
    <mc:Fallback>
      <p:transition spd="slow" advTm="32926"/>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B150BB-A9A4-4C4A-95C0-8FD2522613DE}"/>
              </a:ext>
            </a:extLst>
          </p:cNvPr>
          <p:cNvSpPr>
            <a:spLocks noGrp="1"/>
          </p:cNvSpPr>
          <p:nvPr>
            <p:ph sz="half" idx="1"/>
          </p:nvPr>
        </p:nvSpPr>
        <p:spPr>
          <a:xfrm>
            <a:off x="735496" y="1853755"/>
            <a:ext cx="5780714" cy="3274426"/>
          </a:xfrm>
        </p:spPr>
        <p:txBody>
          <a:bodyPr vert="horz" lIns="91440" tIns="45720" rIns="91440" bIns="45720" rtlCol="0" anchor="t">
            <a:normAutofit lnSpcReduction="10000"/>
          </a:bodyPr>
          <a:lstStyle/>
          <a:p>
            <a:r>
              <a:rPr lang="en-US" sz="1600"/>
              <a:t>Diana Amundson - Surgical Assisting Program Director</a:t>
            </a:r>
          </a:p>
          <a:p>
            <a:r>
              <a:rPr lang="en-US" sz="1600"/>
              <a:t>Dr. Mark Bake – Chief Academic Officer</a:t>
            </a:r>
          </a:p>
          <a:p>
            <a:r>
              <a:rPr lang="en-US" sz="1600"/>
              <a:t>Dr. Eric Chaconas – Associate Dean of Physical Therapy</a:t>
            </a:r>
          </a:p>
          <a:p>
            <a:r>
              <a:rPr lang="en-US" sz="1600"/>
              <a:t>Erin Demerath – Academic Clinical Affiliation Coordinator</a:t>
            </a:r>
          </a:p>
          <a:p>
            <a:r>
              <a:rPr lang="en-US" sz="1600"/>
              <a:t>Dr. Amanda Hogan – Associate Dean of Undergrad Allied Health</a:t>
            </a:r>
          </a:p>
          <a:p>
            <a:r>
              <a:rPr lang="en-US" sz="1600"/>
              <a:t>Amy Riemer – Radiation Therapy Program Director</a:t>
            </a:r>
          </a:p>
          <a:p>
            <a:r>
              <a:rPr lang="en-US" sz="1600"/>
              <a:t>Christina Smith – Radiology Program Director</a:t>
            </a:r>
          </a:p>
          <a:p>
            <a:r>
              <a:rPr lang="en-US" sz="1600"/>
              <a:t>Jon Weiss – DPT Assistant Program Director</a:t>
            </a:r>
          </a:p>
          <a:p>
            <a:endParaRPr lang="en-US" sz="1600"/>
          </a:p>
          <a:p>
            <a:endParaRPr lang="en-US" sz="1600"/>
          </a:p>
        </p:txBody>
      </p:sp>
      <p:sp>
        <p:nvSpPr>
          <p:cNvPr id="4" name="Content Placeholder 3">
            <a:extLst>
              <a:ext uri="{FF2B5EF4-FFF2-40B4-BE49-F238E27FC236}">
                <a16:creationId xmlns:a16="http://schemas.microsoft.com/office/drawing/2014/main" id="{5263AED1-2174-3F13-468C-0F032B9EB8F2}"/>
              </a:ext>
            </a:extLst>
          </p:cNvPr>
          <p:cNvSpPr>
            <a:spLocks noGrp="1"/>
          </p:cNvSpPr>
          <p:nvPr>
            <p:ph sz="half" idx="2"/>
          </p:nvPr>
        </p:nvSpPr>
        <p:spPr>
          <a:xfrm>
            <a:off x="6537840" y="1853754"/>
            <a:ext cx="5255972" cy="2831368"/>
          </a:xfrm>
        </p:spPr>
        <p:txBody>
          <a:bodyPr vert="horz" lIns="91440" tIns="45720" rIns="91440" bIns="45720" rtlCol="0" anchor="t">
            <a:normAutofit/>
          </a:bodyPr>
          <a:lstStyle/>
          <a:p>
            <a:r>
              <a:rPr lang="en-US" sz="1600"/>
              <a:t>Sherri Hanrahan – BSN Program Director</a:t>
            </a:r>
          </a:p>
          <a:p>
            <a:r>
              <a:rPr lang="en-US" sz="1600"/>
              <a:t>Dr.  Lori Kulju – Associate Dean of Nursing</a:t>
            </a:r>
          </a:p>
          <a:p>
            <a:r>
              <a:rPr lang="en-US" sz="1600"/>
              <a:t>Amanda Super – NA Program Coordinator</a:t>
            </a:r>
          </a:p>
          <a:p>
            <a:pPr marL="0" indent="0">
              <a:buNone/>
            </a:pPr>
            <a:endParaRPr lang="en-US" sz="1600"/>
          </a:p>
          <a:p>
            <a:endParaRPr lang="en-US"/>
          </a:p>
        </p:txBody>
      </p:sp>
      <p:sp>
        <p:nvSpPr>
          <p:cNvPr id="2" name="Title 1">
            <a:extLst>
              <a:ext uri="{FF2B5EF4-FFF2-40B4-BE49-F238E27FC236}">
                <a16:creationId xmlns:a16="http://schemas.microsoft.com/office/drawing/2014/main" id="{6CD72E36-4DAF-45AA-BB80-A8683B3421DA}"/>
              </a:ext>
            </a:extLst>
          </p:cNvPr>
          <p:cNvSpPr>
            <a:spLocks noGrp="1"/>
          </p:cNvSpPr>
          <p:nvPr>
            <p:ph type="title"/>
          </p:nvPr>
        </p:nvSpPr>
        <p:spPr>
          <a:xfrm>
            <a:off x="1194126" y="804519"/>
            <a:ext cx="9603275" cy="1049235"/>
          </a:xfrm>
        </p:spPr>
        <p:txBody>
          <a:bodyPr/>
          <a:lstStyle/>
          <a:p>
            <a:r>
              <a:rPr lang="en-US" b="1" cap="small"/>
              <a:t>Bellin College Contacts</a:t>
            </a:r>
          </a:p>
        </p:txBody>
      </p:sp>
      <p:pic>
        <p:nvPicPr>
          <p:cNvPr id="6" name="Picture 2" descr="Bellin College Logo">
            <a:extLst>
              <a:ext uri="{FF2B5EF4-FFF2-40B4-BE49-F238E27FC236}">
                <a16:creationId xmlns:a16="http://schemas.microsoft.com/office/drawing/2014/main" id="{6B658C0F-7F84-453C-9FC3-8661BE3679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02542" y="327674"/>
            <a:ext cx="2691270" cy="621668"/>
          </a:xfrm>
          <a:prstGeom prst="rect">
            <a:avLst/>
          </a:prstGeom>
          <a:noFill/>
          <a:extLst>
            <a:ext uri="{909E8E84-426E-40DD-AFC4-6F175D3DCCD1}">
              <a14:hiddenFill xmlns:a14="http://schemas.microsoft.com/office/drawing/2010/main">
                <a:solidFill>
                  <a:srgbClr val="FFFFFF"/>
                </a:solidFill>
              </a14:hiddenFill>
            </a:ext>
          </a:extLst>
        </p:spPr>
      </p:pic>
      <p:sp>
        <p:nvSpPr>
          <p:cNvPr id="8" name="Slide Number Placeholder 5">
            <a:extLst>
              <a:ext uri="{FF2B5EF4-FFF2-40B4-BE49-F238E27FC236}">
                <a16:creationId xmlns:a16="http://schemas.microsoft.com/office/drawing/2014/main" id="{5DAFE369-99F3-479E-B3CE-AD936D41F576}"/>
              </a:ext>
            </a:extLst>
          </p:cNvPr>
          <p:cNvSpPr txBox="1">
            <a:spLocks/>
          </p:cNvSpPr>
          <p:nvPr/>
        </p:nvSpPr>
        <p:spPr>
          <a:xfrm>
            <a:off x="11376323" y="6378828"/>
            <a:ext cx="547023"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0"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76</a:t>
            </a:fld>
            <a:endParaRPr kumimoji="0" lang="en-US" sz="14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5" name="Footer Placeholder 4">
            <a:extLst>
              <a:ext uri="{FF2B5EF4-FFF2-40B4-BE49-F238E27FC236}">
                <a16:creationId xmlns:a16="http://schemas.microsoft.com/office/drawing/2014/main" id="{1993CC18-4591-F2A6-EB2A-567C8AB946E1}"/>
              </a:ext>
            </a:extLst>
          </p:cNvPr>
          <p:cNvSpPr txBox="1">
            <a:spLocks/>
          </p:cNvSpPr>
          <p:nvPr/>
        </p:nvSpPr>
        <p:spPr>
          <a:xfrm>
            <a:off x="659458" y="6412769"/>
            <a:ext cx="3835155"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spTree>
    <p:extLst>
      <p:ext uri="{BB962C8B-B14F-4D97-AF65-F5344CB8AC3E}">
        <p14:creationId xmlns:p14="http://schemas.microsoft.com/office/powerpoint/2010/main" val="356395787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advTm="32926"/>
    </mc:Choice>
    <mc:Fallback>
      <p:transition spd="slow" advTm="32926"/>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9CD3E-5E33-4EB5-A2CE-C636605E633F}"/>
              </a:ext>
            </a:extLst>
          </p:cNvPr>
          <p:cNvSpPr>
            <a:spLocks noGrp="1"/>
          </p:cNvSpPr>
          <p:nvPr>
            <p:ph type="title"/>
          </p:nvPr>
        </p:nvSpPr>
        <p:spPr>
          <a:xfrm>
            <a:off x="1451579" y="1289067"/>
            <a:ext cx="9603275" cy="627205"/>
          </a:xfrm>
        </p:spPr>
        <p:txBody>
          <a:bodyPr/>
          <a:lstStyle/>
          <a:p>
            <a:r>
              <a:rPr lang="en-US" b="1" cap="small"/>
              <a:t>NWTC Update</a:t>
            </a:r>
          </a:p>
        </p:txBody>
      </p:sp>
      <p:sp>
        <p:nvSpPr>
          <p:cNvPr id="9" name="Content Placeholder 2">
            <a:extLst>
              <a:ext uri="{FF2B5EF4-FFF2-40B4-BE49-F238E27FC236}">
                <a16:creationId xmlns:a16="http://schemas.microsoft.com/office/drawing/2014/main" id="{D9F94DAF-59B9-4983-AACC-5F7625447BCF}"/>
              </a:ext>
            </a:extLst>
          </p:cNvPr>
          <p:cNvSpPr txBox="1">
            <a:spLocks/>
          </p:cNvSpPr>
          <p:nvPr/>
        </p:nvSpPr>
        <p:spPr>
          <a:xfrm>
            <a:off x="1541930" y="2002169"/>
            <a:ext cx="9774748" cy="3450613"/>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914400" marR="0" lvl="2" indent="0" algn="l" defTabSz="914400" rtl="0" eaLnBrk="1" fontAlgn="auto" latinLnBrk="0" hangingPunct="1">
              <a:lnSpc>
                <a:spcPct val="120000"/>
              </a:lnSpc>
              <a:spcBef>
                <a:spcPts val="1000"/>
              </a:spcBef>
              <a:spcAft>
                <a:spcPts val="0"/>
              </a:spcAft>
              <a:buClr>
                <a:srgbClr val="B71E42"/>
              </a:buClr>
              <a:buSzPct val="100000"/>
              <a:buFont typeface="Arial" panose="020B0604020202020204" pitchFamily="34" charset="0"/>
              <a:buNone/>
              <a:tabLst/>
              <a:defRPr/>
            </a:pPr>
            <a:endParaRPr kumimoji="0" lang="en-US" sz="1600" b="0" i="0" u="none" strike="noStrike" kern="1200" cap="none" spc="0" normalizeH="0" baseline="0" noProof="0">
              <a:ln>
                <a:noFill/>
              </a:ln>
              <a:solidFill>
                <a:srgbClr val="000000"/>
              </a:solidFill>
              <a:effectLst/>
              <a:uLnTx/>
              <a:uFillTx/>
              <a:latin typeface="Gill Sans MT" panose="020B0502020104020203"/>
              <a:ea typeface="Tahoma" panose="020B0604030504040204" pitchFamily="34" charset="0"/>
              <a:cs typeface="Tahoma" panose="020B0604030504040204" pitchFamily="34" charset="0"/>
            </a:endParaRPr>
          </a:p>
          <a:p>
            <a:pPr marL="1143000" marR="0" lvl="2" indent="-228600" algn="l" defTabSz="914400" rtl="0" eaLnBrk="1" fontAlgn="auto" latinLnBrk="0" hangingPunct="1">
              <a:lnSpc>
                <a:spcPct val="120000"/>
              </a:lnSpc>
              <a:spcBef>
                <a:spcPts val="1000"/>
              </a:spcBef>
              <a:spcAft>
                <a:spcPts val="0"/>
              </a:spcAft>
              <a:buClr>
                <a:srgbClr val="B71E42"/>
              </a:buClr>
              <a:buSzPct val="100000"/>
              <a:buFont typeface="Arial" panose="020B0604020202020204" pitchFamily="34" charset="0"/>
              <a:buChar char="•"/>
              <a:tabLst/>
              <a:defRPr/>
            </a:pPr>
            <a:endParaRPr kumimoji="0" lang="en-US" sz="1600" b="0" i="0" u="none" strike="noStrike" kern="1200" cap="none" spc="0" normalizeH="0" baseline="0" noProof="0">
              <a:ln>
                <a:noFill/>
              </a:ln>
              <a:solidFill>
                <a:srgbClr val="000000"/>
              </a:solidFill>
              <a:effectLst/>
              <a:uLnTx/>
              <a:uFillTx/>
              <a:latin typeface="Gill Sans MT" panose="020B0502020104020203"/>
              <a:ea typeface="Tahoma" panose="020B0604030504040204" pitchFamily="34" charset="0"/>
              <a:cs typeface="Tahoma" panose="020B0604030504040204" pitchFamily="34" charset="0"/>
            </a:endParaRPr>
          </a:p>
        </p:txBody>
      </p:sp>
      <p:sp>
        <p:nvSpPr>
          <p:cNvPr id="3" name="AutoShape 2" descr="Northeast Wisconsin Technical College">
            <a:extLst>
              <a:ext uri="{FF2B5EF4-FFF2-40B4-BE49-F238E27FC236}">
                <a16:creationId xmlns:a16="http://schemas.microsoft.com/office/drawing/2014/main" id="{F796412A-7A2D-46FC-97F0-0B188B737F6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pic>
        <p:nvPicPr>
          <p:cNvPr id="10" name="Picture 9">
            <a:extLst>
              <a:ext uri="{FF2B5EF4-FFF2-40B4-BE49-F238E27FC236}">
                <a16:creationId xmlns:a16="http://schemas.microsoft.com/office/drawing/2014/main" id="{CC2BA158-D5EF-48FC-A37D-3AF520A78FB0}"/>
              </a:ext>
            </a:extLst>
          </p:cNvPr>
          <p:cNvPicPr/>
          <p:nvPr/>
        </p:nvPicPr>
        <p:blipFill>
          <a:blip r:embed="rId2">
            <a:extLst>
              <a:ext uri="{28A0092B-C50C-407E-A947-70E740481C1C}">
                <a14:useLocalDpi xmlns:a14="http://schemas.microsoft.com/office/drawing/2010/main" val="0"/>
              </a:ext>
            </a:extLst>
          </a:blip>
          <a:stretch>
            <a:fillRect/>
          </a:stretch>
        </p:blipFill>
        <p:spPr>
          <a:xfrm>
            <a:off x="9239200" y="111629"/>
            <a:ext cx="2665095" cy="800100"/>
          </a:xfrm>
          <a:prstGeom prst="rect">
            <a:avLst/>
          </a:prstGeom>
        </p:spPr>
      </p:pic>
      <p:sp>
        <p:nvSpPr>
          <p:cNvPr id="11" name="Slide Number Placeholder 5">
            <a:extLst>
              <a:ext uri="{FF2B5EF4-FFF2-40B4-BE49-F238E27FC236}">
                <a16:creationId xmlns:a16="http://schemas.microsoft.com/office/drawing/2014/main" id="{8BBD7B25-A1C7-45BE-8985-75DF91DC285C}"/>
              </a:ext>
            </a:extLst>
          </p:cNvPr>
          <p:cNvSpPr txBox="1">
            <a:spLocks/>
          </p:cNvSpPr>
          <p:nvPr/>
        </p:nvSpPr>
        <p:spPr>
          <a:xfrm>
            <a:off x="11367083" y="6472199"/>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0"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77</a:t>
            </a:fld>
            <a:endParaRPr kumimoji="0" lang="en-US" sz="14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1026" name="Picture 2" descr="571 Free CC0 Thank you Stock Photos - StockSnap.io">
            <a:extLst>
              <a:ext uri="{FF2B5EF4-FFF2-40B4-BE49-F238E27FC236}">
                <a16:creationId xmlns:a16="http://schemas.microsoft.com/office/drawing/2014/main" id="{B78EE727-CD99-BA09-97EA-E7ED47FF26D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7478"/>
          <a:stretch/>
        </p:blipFill>
        <p:spPr bwMode="auto">
          <a:xfrm>
            <a:off x="2876550" y="2095499"/>
            <a:ext cx="6095999" cy="3357283"/>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4">
            <a:extLst>
              <a:ext uri="{FF2B5EF4-FFF2-40B4-BE49-F238E27FC236}">
                <a16:creationId xmlns:a16="http://schemas.microsoft.com/office/drawing/2014/main" id="{BDB641CC-39D4-EACB-1AE5-20DD9D055FB3}"/>
              </a:ext>
            </a:extLst>
          </p:cNvPr>
          <p:cNvSpPr txBox="1">
            <a:spLocks/>
          </p:cNvSpPr>
          <p:nvPr/>
        </p:nvSpPr>
        <p:spPr>
          <a:xfrm>
            <a:off x="659458" y="6412769"/>
            <a:ext cx="3835155"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spTree>
    <p:extLst>
      <p:ext uri="{BB962C8B-B14F-4D97-AF65-F5344CB8AC3E}">
        <p14:creationId xmlns:p14="http://schemas.microsoft.com/office/powerpoint/2010/main" val="16482361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65ADB-3625-0498-651F-511F503808C0}"/>
              </a:ext>
            </a:extLst>
          </p:cNvPr>
          <p:cNvSpPr>
            <a:spLocks noGrp="1"/>
          </p:cNvSpPr>
          <p:nvPr>
            <p:ph type="title"/>
          </p:nvPr>
        </p:nvSpPr>
        <p:spPr>
          <a:xfrm>
            <a:off x="1371680" y="1198485"/>
            <a:ext cx="9603275" cy="920058"/>
          </a:xfrm>
        </p:spPr>
        <p:txBody>
          <a:bodyPr/>
          <a:lstStyle/>
          <a:p>
            <a:r>
              <a:rPr lang="en-US" b="1"/>
              <a:t>NWTC </a:t>
            </a:r>
            <a:r>
              <a:rPr lang="en-US" b="1" cap="small"/>
              <a:t>Contacts</a:t>
            </a:r>
          </a:p>
        </p:txBody>
      </p:sp>
      <p:sp>
        <p:nvSpPr>
          <p:cNvPr id="3" name="Content Placeholder 2">
            <a:extLst>
              <a:ext uri="{FF2B5EF4-FFF2-40B4-BE49-F238E27FC236}">
                <a16:creationId xmlns:a16="http://schemas.microsoft.com/office/drawing/2014/main" id="{D873F7E0-6C4B-2D5C-334C-D2AA62809EB9}"/>
              </a:ext>
            </a:extLst>
          </p:cNvPr>
          <p:cNvSpPr>
            <a:spLocks noGrp="1"/>
          </p:cNvSpPr>
          <p:nvPr>
            <p:ph idx="1"/>
          </p:nvPr>
        </p:nvSpPr>
        <p:spPr>
          <a:xfrm>
            <a:off x="1371680" y="2118543"/>
            <a:ext cx="9603275" cy="3450613"/>
          </a:xfrm>
        </p:spPr>
        <p:txBody>
          <a:bodyPr>
            <a:normAutofit fontScale="85000" lnSpcReduction="20000"/>
          </a:bodyPr>
          <a:lstStyle/>
          <a:p>
            <a:pPr marL="0" indent="0">
              <a:buNone/>
            </a:pPr>
            <a:r>
              <a:rPr lang="en-US" b="1"/>
              <a:t>Brian Krogh– Dean, College of Allied Health &amp; Nursing</a:t>
            </a:r>
            <a:br>
              <a:rPr lang="en-US" b="1"/>
            </a:br>
            <a:br>
              <a:rPr lang="en-US" b="1"/>
            </a:br>
            <a:r>
              <a:rPr lang="en-US" b="1"/>
              <a:t>Cindy Theys – Associate Dean, College of Nursing</a:t>
            </a:r>
            <a:br>
              <a:rPr lang="en-US" b="1"/>
            </a:br>
            <a:r>
              <a:rPr lang="en-US"/>
              <a:t>Nursing Assistant,  Medical Assistant, Practical Nursing, Associate Degree Nursing  </a:t>
            </a:r>
            <a:endParaRPr lang="en-US" b="1"/>
          </a:p>
          <a:p>
            <a:pPr marL="0" indent="0">
              <a:buNone/>
            </a:pPr>
            <a:r>
              <a:rPr lang="en-US" b="1"/>
              <a:t>Selena Zimmerman – Associate Dean,  College of Allied Health</a:t>
            </a:r>
            <a:br>
              <a:rPr lang="en-US" b="1"/>
            </a:br>
            <a:r>
              <a:rPr lang="en-US"/>
              <a:t>Dental Hygienist, Dental Assistant, Diagnostic Medical Sonography/Echocardiography,  Physical Therapist Assistant, Radiography, Respiratory Therapist, Surgical Technologist, Therapeutic Massage, Wellness and Health Promotion, Pharmacy Technician (Shared LTC), </a:t>
            </a:r>
            <a:r>
              <a:rPr lang="en-US" sz="1800"/>
              <a:t>Health Information Technology/Medical Coding, </a:t>
            </a:r>
            <a:r>
              <a:rPr lang="en-US"/>
              <a:t>Medical Laboratory Technician,</a:t>
            </a:r>
          </a:p>
          <a:p>
            <a:pPr marL="0" indent="0">
              <a:buNone/>
            </a:pPr>
            <a:r>
              <a:rPr lang="en-US" b="1"/>
              <a:t>Laura Stephenson– Nursing Program Director</a:t>
            </a:r>
            <a:br>
              <a:rPr lang="en-US" spc="-10"/>
            </a:br>
            <a:r>
              <a:rPr lang="en-US" b="0">
                <a:latin typeface="Gill Sans MT"/>
                <a:cs typeface="Gill Sans MT"/>
              </a:rPr>
              <a:t>Associate</a:t>
            </a:r>
            <a:r>
              <a:rPr lang="en-US" b="0" spc="-20">
                <a:latin typeface="Gill Sans MT"/>
                <a:cs typeface="Gill Sans MT"/>
              </a:rPr>
              <a:t> </a:t>
            </a:r>
            <a:r>
              <a:rPr lang="en-US" b="0">
                <a:latin typeface="Gill Sans MT"/>
                <a:cs typeface="Gill Sans MT"/>
              </a:rPr>
              <a:t>Degree</a:t>
            </a:r>
            <a:r>
              <a:rPr lang="en-US" b="0" spc="-25">
                <a:latin typeface="Gill Sans MT"/>
                <a:cs typeface="Gill Sans MT"/>
              </a:rPr>
              <a:t> </a:t>
            </a:r>
            <a:r>
              <a:rPr lang="en-US" b="0" spc="-10">
                <a:latin typeface="Gill Sans MT"/>
                <a:cs typeface="Gill Sans MT"/>
              </a:rPr>
              <a:t>Nursing,</a:t>
            </a:r>
            <a:r>
              <a:rPr lang="en-US" b="0" spc="-185">
                <a:latin typeface="Gill Sans MT"/>
                <a:cs typeface="Gill Sans MT"/>
              </a:rPr>
              <a:t> </a:t>
            </a:r>
            <a:r>
              <a:rPr lang="en-US" b="0">
                <a:latin typeface="Gill Sans MT"/>
                <a:cs typeface="Gill Sans MT"/>
              </a:rPr>
              <a:t>Practical</a:t>
            </a:r>
            <a:r>
              <a:rPr lang="en-US" b="0" spc="5">
                <a:latin typeface="Gill Sans MT"/>
                <a:cs typeface="Gill Sans MT"/>
              </a:rPr>
              <a:t> </a:t>
            </a:r>
            <a:r>
              <a:rPr lang="en-US" b="0" spc="-10">
                <a:latin typeface="Gill Sans MT"/>
                <a:cs typeface="Gill Sans MT"/>
              </a:rPr>
              <a:t>Nursing,</a:t>
            </a:r>
            <a:r>
              <a:rPr lang="en-US" b="0" spc="-180">
                <a:latin typeface="Gill Sans MT"/>
                <a:cs typeface="Gill Sans MT"/>
              </a:rPr>
              <a:t> </a:t>
            </a:r>
            <a:r>
              <a:rPr lang="en-US" b="0">
                <a:latin typeface="Gill Sans MT"/>
                <a:cs typeface="Gill Sans MT"/>
              </a:rPr>
              <a:t>Nursing</a:t>
            </a:r>
            <a:r>
              <a:rPr lang="en-US" b="0" spc="-15">
                <a:latin typeface="Gill Sans MT"/>
                <a:cs typeface="Gill Sans MT"/>
              </a:rPr>
              <a:t> </a:t>
            </a:r>
            <a:r>
              <a:rPr lang="en-US" b="0" spc="-10">
                <a:latin typeface="Gill Sans MT"/>
                <a:cs typeface="Gill Sans MT"/>
              </a:rPr>
              <a:t>Pathways</a:t>
            </a:r>
          </a:p>
          <a:p>
            <a:pPr marL="0" indent="0">
              <a:buNone/>
            </a:pPr>
            <a:endParaRPr lang="en-US"/>
          </a:p>
          <a:p>
            <a:pPr marL="0" indent="0">
              <a:buNone/>
            </a:pPr>
            <a:endParaRPr lang="en-US"/>
          </a:p>
        </p:txBody>
      </p:sp>
      <p:pic>
        <p:nvPicPr>
          <p:cNvPr id="5" name="Picture 4">
            <a:extLst>
              <a:ext uri="{FF2B5EF4-FFF2-40B4-BE49-F238E27FC236}">
                <a16:creationId xmlns:a16="http://schemas.microsoft.com/office/drawing/2014/main" id="{52D7F58D-D71D-6135-5822-6B62A133F829}"/>
              </a:ext>
            </a:extLst>
          </p:cNvPr>
          <p:cNvPicPr/>
          <p:nvPr/>
        </p:nvPicPr>
        <p:blipFill>
          <a:blip r:embed="rId2">
            <a:extLst>
              <a:ext uri="{28A0092B-C50C-407E-A947-70E740481C1C}">
                <a14:useLocalDpi xmlns:a14="http://schemas.microsoft.com/office/drawing/2010/main" val="0"/>
              </a:ext>
            </a:extLst>
          </a:blip>
          <a:stretch>
            <a:fillRect/>
          </a:stretch>
        </p:blipFill>
        <p:spPr>
          <a:xfrm>
            <a:off x="9239200" y="111629"/>
            <a:ext cx="2665095" cy="800100"/>
          </a:xfrm>
          <a:prstGeom prst="rect">
            <a:avLst/>
          </a:prstGeom>
        </p:spPr>
      </p:pic>
      <p:sp>
        <p:nvSpPr>
          <p:cNvPr id="7" name="Slide Number Placeholder 5">
            <a:extLst>
              <a:ext uri="{FF2B5EF4-FFF2-40B4-BE49-F238E27FC236}">
                <a16:creationId xmlns:a16="http://schemas.microsoft.com/office/drawing/2014/main" id="{2541C3FC-52F5-0597-EDD6-4BBEC2E4B7ED}"/>
              </a:ext>
            </a:extLst>
          </p:cNvPr>
          <p:cNvSpPr txBox="1">
            <a:spLocks/>
          </p:cNvSpPr>
          <p:nvPr/>
        </p:nvSpPr>
        <p:spPr>
          <a:xfrm>
            <a:off x="11367083" y="6472199"/>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0"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78</a:t>
            </a:fld>
            <a:endParaRPr kumimoji="0" lang="en-US" sz="14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8" name="Footer Placeholder 4">
            <a:extLst>
              <a:ext uri="{FF2B5EF4-FFF2-40B4-BE49-F238E27FC236}">
                <a16:creationId xmlns:a16="http://schemas.microsoft.com/office/drawing/2014/main" id="{1B6D110B-4A4D-9711-8212-C69DF9ABBA6B}"/>
              </a:ext>
            </a:extLst>
          </p:cNvPr>
          <p:cNvSpPr txBox="1">
            <a:spLocks/>
          </p:cNvSpPr>
          <p:nvPr/>
        </p:nvSpPr>
        <p:spPr>
          <a:xfrm>
            <a:off x="659458" y="6412769"/>
            <a:ext cx="3835155"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spTree>
    <p:extLst>
      <p:ext uri="{BB962C8B-B14F-4D97-AF65-F5344CB8AC3E}">
        <p14:creationId xmlns:p14="http://schemas.microsoft.com/office/powerpoint/2010/main" val="44128729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ED62A-5397-E392-7D88-940C92D5D25F}"/>
              </a:ext>
            </a:extLst>
          </p:cNvPr>
          <p:cNvSpPr>
            <a:spLocks noGrp="1"/>
          </p:cNvSpPr>
          <p:nvPr>
            <p:ph type="title"/>
          </p:nvPr>
        </p:nvSpPr>
        <p:spPr>
          <a:xfrm>
            <a:off x="1451579" y="1171852"/>
            <a:ext cx="9603275" cy="681902"/>
          </a:xfrm>
        </p:spPr>
        <p:txBody>
          <a:bodyPr>
            <a:normAutofit/>
          </a:bodyPr>
          <a:lstStyle/>
          <a:p>
            <a:r>
              <a:rPr lang="en-US" b="1" cap="small"/>
              <a:t>Educating Aspiring Registered Nurses</a:t>
            </a:r>
          </a:p>
        </p:txBody>
      </p:sp>
      <p:sp>
        <p:nvSpPr>
          <p:cNvPr id="3" name="Content Placeholder 2">
            <a:extLst>
              <a:ext uri="{FF2B5EF4-FFF2-40B4-BE49-F238E27FC236}">
                <a16:creationId xmlns:a16="http://schemas.microsoft.com/office/drawing/2014/main" id="{17AC8139-C977-D971-D523-19243D188E88}"/>
              </a:ext>
            </a:extLst>
          </p:cNvPr>
          <p:cNvSpPr>
            <a:spLocks noGrp="1"/>
          </p:cNvSpPr>
          <p:nvPr>
            <p:ph idx="1"/>
          </p:nvPr>
        </p:nvSpPr>
        <p:spPr/>
        <p:txBody>
          <a:bodyPr/>
          <a:lstStyle/>
          <a:p>
            <a:pPr marL="0" indent="0">
              <a:buNone/>
            </a:pPr>
            <a:r>
              <a:rPr lang="en-US"/>
              <a:t>The new Nursing Workforce Diversity Program competition has been canceled (EARN)</a:t>
            </a:r>
          </a:p>
          <a:p>
            <a:pPr marL="0" indent="0">
              <a:buNone/>
            </a:pPr>
            <a:r>
              <a:rPr lang="en-US"/>
              <a:t>We did get an extension for the existing grant to complete students through December 25</a:t>
            </a:r>
          </a:p>
          <a:p>
            <a:pPr marL="0" indent="0">
              <a:lnSpc>
                <a:spcPct val="100000"/>
              </a:lnSpc>
              <a:spcBef>
                <a:spcPts val="105"/>
              </a:spcBef>
              <a:buNone/>
            </a:pPr>
            <a:endParaRPr lang="en-US" sz="2000" b="1" spc="-10">
              <a:latin typeface="Gill Sans MT"/>
              <a:cs typeface="Gill Sans MT"/>
            </a:endParaRPr>
          </a:p>
          <a:p>
            <a:pPr marL="0" indent="0">
              <a:buNone/>
            </a:pPr>
            <a:endParaRPr lang="en-US"/>
          </a:p>
        </p:txBody>
      </p:sp>
      <p:pic>
        <p:nvPicPr>
          <p:cNvPr id="5" name="Picture 4">
            <a:extLst>
              <a:ext uri="{FF2B5EF4-FFF2-40B4-BE49-F238E27FC236}">
                <a16:creationId xmlns:a16="http://schemas.microsoft.com/office/drawing/2014/main" id="{FC7B0ECE-4331-86BE-3168-CF8534174F42}"/>
              </a:ext>
            </a:extLst>
          </p:cNvPr>
          <p:cNvPicPr/>
          <p:nvPr/>
        </p:nvPicPr>
        <p:blipFill>
          <a:blip r:embed="rId2">
            <a:extLst>
              <a:ext uri="{28A0092B-C50C-407E-A947-70E740481C1C}">
                <a14:useLocalDpi xmlns:a14="http://schemas.microsoft.com/office/drawing/2010/main" val="0"/>
              </a:ext>
            </a:extLst>
          </a:blip>
          <a:stretch>
            <a:fillRect/>
          </a:stretch>
        </p:blipFill>
        <p:spPr>
          <a:xfrm>
            <a:off x="9239200" y="111629"/>
            <a:ext cx="2665095" cy="800100"/>
          </a:xfrm>
          <a:prstGeom prst="rect">
            <a:avLst/>
          </a:prstGeom>
        </p:spPr>
      </p:pic>
      <p:sp>
        <p:nvSpPr>
          <p:cNvPr id="7" name="Slide Number Placeholder 5">
            <a:extLst>
              <a:ext uri="{FF2B5EF4-FFF2-40B4-BE49-F238E27FC236}">
                <a16:creationId xmlns:a16="http://schemas.microsoft.com/office/drawing/2014/main" id="{B8213DCE-925E-7697-92D3-F4B8A76839D0}"/>
              </a:ext>
            </a:extLst>
          </p:cNvPr>
          <p:cNvSpPr txBox="1">
            <a:spLocks/>
          </p:cNvSpPr>
          <p:nvPr/>
        </p:nvSpPr>
        <p:spPr>
          <a:xfrm>
            <a:off x="11367083" y="6472199"/>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0"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79</a:t>
            </a:fld>
            <a:endParaRPr kumimoji="0" lang="en-US" sz="14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8" name="Footer Placeholder 4">
            <a:extLst>
              <a:ext uri="{FF2B5EF4-FFF2-40B4-BE49-F238E27FC236}">
                <a16:creationId xmlns:a16="http://schemas.microsoft.com/office/drawing/2014/main" id="{1F99FDA6-26F3-9838-A413-945D8971ABEA}"/>
              </a:ext>
            </a:extLst>
          </p:cNvPr>
          <p:cNvSpPr txBox="1">
            <a:spLocks/>
          </p:cNvSpPr>
          <p:nvPr/>
        </p:nvSpPr>
        <p:spPr>
          <a:xfrm>
            <a:off x="623948" y="6388620"/>
            <a:ext cx="3835155"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spTree>
    <p:extLst>
      <p:ext uri="{BB962C8B-B14F-4D97-AF65-F5344CB8AC3E}">
        <p14:creationId xmlns:p14="http://schemas.microsoft.com/office/powerpoint/2010/main" val="93038021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451579" y="804519"/>
            <a:ext cx="9603275" cy="670490"/>
          </a:xfrm>
          <a:prstGeom prst="rect">
            <a:avLst/>
          </a:prstGeom>
        </p:spPr>
        <p:txBody>
          <a:bodyPr vert="horz" wrap="square" lIns="0" tIns="176326" rIns="0" bIns="0" rtlCol="0">
            <a:spAutoFit/>
          </a:bodyPr>
          <a:lstStyle/>
          <a:p>
            <a:pPr marL="169545">
              <a:lnSpc>
                <a:spcPct val="100000"/>
              </a:lnSpc>
              <a:spcBef>
                <a:spcPts val="105"/>
              </a:spcBef>
            </a:pPr>
            <a:r>
              <a:rPr lang="en-US"/>
              <a:t>Dental Hygiene Remodel</a:t>
            </a:r>
            <a:endParaRPr lang="en-US" sz="2550" spc="-25"/>
          </a:p>
        </p:txBody>
      </p:sp>
      <p:pic>
        <p:nvPicPr>
          <p:cNvPr id="4" name="object 4"/>
          <p:cNvPicPr/>
          <p:nvPr/>
        </p:nvPicPr>
        <p:blipFill>
          <a:blip r:embed="rId2" cstate="print"/>
          <a:stretch>
            <a:fillRect/>
          </a:stretch>
        </p:blipFill>
        <p:spPr>
          <a:xfrm>
            <a:off x="9238488" y="111252"/>
            <a:ext cx="2665476" cy="800100"/>
          </a:xfrm>
          <a:prstGeom prst="rect">
            <a:avLst/>
          </a:prstGeom>
        </p:spPr>
      </p:pic>
      <p:sp>
        <p:nvSpPr>
          <p:cNvPr id="6" name="object 6"/>
          <p:cNvSpPr txBox="1">
            <a:spLocks noGrp="1"/>
          </p:cNvSpPr>
          <p:nvPr>
            <p:ph type="ftr" sz="quarter" idx="5"/>
          </p:nvPr>
        </p:nvSpPr>
        <p:spPr>
          <a:xfrm>
            <a:off x="256438" y="6386083"/>
            <a:ext cx="2530881" cy="153888"/>
          </a:xfrm>
          <a:prstGeom prst="rect">
            <a:avLst/>
          </a:prstGeom>
        </p:spPr>
        <p:txBody>
          <a:bodyPr vert="horz" wrap="square" lIns="0" tIns="0" rIns="0" bIns="0" rtlCol="0">
            <a:spAutoFit/>
          </a:bodyPr>
          <a:lstStyle>
            <a:defPPr>
              <a:defRPr kern="0"/>
            </a:defPPr>
            <a:lvl1pPr>
              <a:defRPr sz="1000" b="1" i="0">
                <a:solidFill>
                  <a:schemeClr val="bg1"/>
                </a:solidFill>
                <a:latin typeface="Gill Sans MT"/>
                <a:cs typeface="Gill Sans MT"/>
              </a:defRPr>
            </a:lvl1pPr>
          </a:lstStyle>
          <a:p>
            <a:pPr marL="494030">
              <a:lnSpc>
                <a:spcPct val="100000"/>
              </a:lnSpc>
              <a:spcBef>
                <a:spcPts val="25"/>
              </a:spcBef>
            </a:pPr>
            <a:r>
              <a:rPr lang="da-DK"/>
              <a:t>CIAU</a:t>
            </a:r>
            <a:r>
              <a:rPr lang="da-DK" spc="-15"/>
              <a:t> </a:t>
            </a:r>
            <a:r>
              <a:rPr lang="da-DK"/>
              <a:t>-</a:t>
            </a:r>
            <a:r>
              <a:rPr lang="da-DK" spc="-25"/>
              <a:t> </a:t>
            </a:r>
            <a:r>
              <a:rPr lang="da-DK"/>
              <a:t>August</a:t>
            </a:r>
            <a:r>
              <a:rPr lang="da-DK" spc="-10"/>
              <a:t> </a:t>
            </a:r>
            <a:r>
              <a:rPr lang="da-DK"/>
              <a:t>2025</a:t>
            </a:r>
            <a:r>
              <a:rPr lang="da-DK" spc="-35"/>
              <a:t> </a:t>
            </a:r>
            <a:r>
              <a:rPr lang="da-DK"/>
              <a:t>-</a:t>
            </a:r>
            <a:r>
              <a:rPr lang="da-DK" spc="-20"/>
              <a:t> </a:t>
            </a:r>
            <a:r>
              <a:rPr lang="da-DK" spc="-10"/>
              <a:t>ggbha.org</a:t>
            </a:r>
            <a:endParaRPr spc="-10"/>
          </a:p>
        </p:txBody>
      </p:sp>
      <p:sp>
        <p:nvSpPr>
          <p:cNvPr id="7" name="object 7"/>
          <p:cNvSpPr txBox="1">
            <a:spLocks noGrp="1"/>
          </p:cNvSpPr>
          <p:nvPr>
            <p:ph type="sldNum" sz="quarter" idx="7"/>
          </p:nvPr>
        </p:nvSpPr>
        <p:spPr>
          <a:xfrm>
            <a:off x="11385550" y="6402552"/>
            <a:ext cx="412115" cy="341884"/>
          </a:xfrm>
          <a:prstGeom prst="rect">
            <a:avLst/>
          </a:prstGeom>
        </p:spPr>
        <p:txBody>
          <a:bodyPr vert="horz" wrap="square" lIns="0" tIns="0" rIns="0" bIns="0" rtlCol="0">
            <a:spAutoFit/>
          </a:bodyPr>
          <a:lstStyle>
            <a:defPPr>
              <a:defRPr kern="0"/>
            </a:defPPr>
            <a:lvl1pPr>
              <a:defRPr sz="1400" b="0" i="0">
                <a:solidFill>
                  <a:schemeClr val="bg1"/>
                </a:solidFill>
                <a:latin typeface="Gill Sans MT"/>
                <a:cs typeface="Gill Sans MT"/>
              </a:defRPr>
            </a:lvl1pPr>
          </a:lstStyle>
          <a:p>
            <a:pPr marL="187325">
              <a:lnSpc>
                <a:spcPct val="100000"/>
              </a:lnSpc>
              <a:spcBef>
                <a:spcPts val="5"/>
              </a:spcBef>
            </a:pPr>
            <a:fld id="{81D60167-4931-47E6-BA6A-407CBD079E47}" type="slidenum">
              <a:rPr lang="en-US" spc="-50" smtClean="0"/>
              <a:pPr marL="187325">
                <a:lnSpc>
                  <a:spcPct val="100000"/>
                </a:lnSpc>
                <a:spcBef>
                  <a:spcPts val="5"/>
                </a:spcBef>
              </a:pPr>
              <a:t>80</a:t>
            </a:fld>
            <a:endParaRPr spc="-25"/>
          </a:p>
        </p:txBody>
      </p:sp>
      <p:pic>
        <p:nvPicPr>
          <p:cNvPr id="5" name="Picture 4" descr="A wall with a picture of people on it&#10;&#10;AI-generated content may be incorrect.">
            <a:extLst>
              <a:ext uri="{FF2B5EF4-FFF2-40B4-BE49-F238E27FC236}">
                <a16:creationId xmlns:a16="http://schemas.microsoft.com/office/drawing/2014/main" id="{DD080185-91E9-4035-5439-9B54564BD121}"/>
              </a:ext>
            </a:extLst>
          </p:cNvPr>
          <p:cNvPicPr>
            <a:picLocks noChangeAspect="1"/>
          </p:cNvPicPr>
          <p:nvPr/>
        </p:nvPicPr>
        <p:blipFill>
          <a:blip r:embed="rId3"/>
          <a:stretch>
            <a:fillRect/>
          </a:stretch>
        </p:blipFill>
        <p:spPr>
          <a:xfrm>
            <a:off x="5694989" y="1953024"/>
            <a:ext cx="5143500" cy="3957279"/>
          </a:xfrm>
          <a:prstGeom prst="rect">
            <a:avLst/>
          </a:prstGeom>
        </p:spPr>
      </p:pic>
      <p:pic>
        <p:nvPicPr>
          <p:cNvPr id="8" name="Picture 7" descr="A hallway with a sign on the wall&#10;&#10;AI-generated content may be incorrect.">
            <a:extLst>
              <a:ext uri="{FF2B5EF4-FFF2-40B4-BE49-F238E27FC236}">
                <a16:creationId xmlns:a16="http://schemas.microsoft.com/office/drawing/2014/main" id="{F10A1112-60BD-832E-BF49-10995EAF3CF7}"/>
              </a:ext>
            </a:extLst>
          </p:cNvPr>
          <p:cNvPicPr>
            <a:picLocks noChangeAspect="1"/>
          </p:cNvPicPr>
          <p:nvPr/>
        </p:nvPicPr>
        <p:blipFill>
          <a:blip r:embed="rId4"/>
          <a:srcRect l="-5766" t="9302" r="5604" b="11239"/>
          <a:stretch>
            <a:fillRect/>
          </a:stretch>
        </p:blipFill>
        <p:spPr>
          <a:xfrm>
            <a:off x="256632" y="1953024"/>
            <a:ext cx="5151817" cy="3957283"/>
          </a:xfrm>
          <a:prstGeom prst="rect">
            <a:avLst/>
          </a:prstGeom>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82F42-D331-2F47-1DB4-39E5129DD318}"/>
              </a:ext>
            </a:extLst>
          </p:cNvPr>
          <p:cNvSpPr>
            <a:spLocks noGrp="1"/>
          </p:cNvSpPr>
          <p:nvPr>
            <p:ph type="title"/>
          </p:nvPr>
        </p:nvSpPr>
        <p:spPr/>
        <p:txBody>
          <a:bodyPr/>
          <a:lstStyle/>
          <a:p>
            <a:r>
              <a:rPr lang="en-US"/>
              <a:t>Program Updates</a:t>
            </a:r>
          </a:p>
        </p:txBody>
      </p:sp>
      <p:sp>
        <p:nvSpPr>
          <p:cNvPr id="3" name="Content Placeholder 2">
            <a:extLst>
              <a:ext uri="{FF2B5EF4-FFF2-40B4-BE49-F238E27FC236}">
                <a16:creationId xmlns:a16="http://schemas.microsoft.com/office/drawing/2014/main" id="{B1D5A316-E6CD-3CD0-E513-564FA9CE9528}"/>
              </a:ext>
            </a:extLst>
          </p:cNvPr>
          <p:cNvSpPr>
            <a:spLocks noGrp="1"/>
          </p:cNvSpPr>
          <p:nvPr>
            <p:ph idx="1"/>
          </p:nvPr>
        </p:nvSpPr>
        <p:spPr/>
        <p:txBody>
          <a:bodyPr/>
          <a:lstStyle/>
          <a:p>
            <a:endParaRPr lang="en-US"/>
          </a:p>
          <a:p>
            <a:r>
              <a:rPr lang="en-US"/>
              <a:t>Surgical Technologist – Associate Degree (Oct first graduating cohort of AD)</a:t>
            </a:r>
          </a:p>
          <a:p>
            <a:r>
              <a:rPr lang="en-US"/>
              <a:t>Nursing Assistant – Increased numbers summer and fall</a:t>
            </a:r>
          </a:p>
          <a:p>
            <a:r>
              <a:rPr lang="en-US"/>
              <a:t>Nursing Associate Degree </a:t>
            </a:r>
          </a:p>
          <a:p>
            <a:r>
              <a:rPr lang="en-US"/>
              <a:t>Dental Hygiene – Increased Cohort (30 students)</a:t>
            </a:r>
          </a:p>
          <a:p>
            <a:r>
              <a:rPr lang="en-US"/>
              <a:t>Expanded Function Dental Auxiliary (EFDA) Technical Certificate – First cohort</a:t>
            </a:r>
          </a:p>
        </p:txBody>
      </p:sp>
      <p:pic>
        <p:nvPicPr>
          <p:cNvPr id="5" name="object 5" descr="A blue text on a black background&#10;&#10;Description automatically generated">
            <a:extLst>
              <a:ext uri="{FF2B5EF4-FFF2-40B4-BE49-F238E27FC236}">
                <a16:creationId xmlns:a16="http://schemas.microsoft.com/office/drawing/2014/main" id="{019656DB-229C-08B1-C73C-89F8BEBFC0A5}"/>
              </a:ext>
            </a:extLst>
          </p:cNvPr>
          <p:cNvPicPr/>
          <p:nvPr/>
        </p:nvPicPr>
        <p:blipFill>
          <a:blip r:embed="rId2" cstate="print"/>
          <a:stretch>
            <a:fillRect/>
          </a:stretch>
        </p:blipFill>
        <p:spPr>
          <a:xfrm>
            <a:off x="9238488" y="111252"/>
            <a:ext cx="2665476" cy="800100"/>
          </a:xfrm>
          <a:prstGeom prst="rect">
            <a:avLst/>
          </a:prstGeom>
        </p:spPr>
      </p:pic>
    </p:spTree>
    <p:extLst>
      <p:ext uri="{BB962C8B-B14F-4D97-AF65-F5344CB8AC3E}">
        <p14:creationId xmlns:p14="http://schemas.microsoft.com/office/powerpoint/2010/main" val="61131016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DCDEE-1308-4B53-88EA-80CD335BFE4A}"/>
              </a:ext>
            </a:extLst>
          </p:cNvPr>
          <p:cNvSpPr>
            <a:spLocks noGrp="1"/>
          </p:cNvSpPr>
          <p:nvPr>
            <p:ph type="title"/>
          </p:nvPr>
        </p:nvSpPr>
        <p:spPr>
          <a:xfrm>
            <a:off x="1294362" y="1185247"/>
            <a:ext cx="9603275" cy="804999"/>
          </a:xfrm>
        </p:spPr>
        <p:txBody>
          <a:bodyPr>
            <a:normAutofit/>
          </a:bodyPr>
          <a:lstStyle/>
          <a:p>
            <a:r>
              <a:rPr lang="en-US" sz="2800" b="1" cap="small"/>
              <a:t>Rasmussen University – Nursing Program Offerings</a:t>
            </a:r>
            <a:endParaRPr lang="en-US" sz="2800"/>
          </a:p>
        </p:txBody>
      </p:sp>
      <p:sp>
        <p:nvSpPr>
          <p:cNvPr id="3" name="Content Placeholder 2">
            <a:extLst>
              <a:ext uri="{FF2B5EF4-FFF2-40B4-BE49-F238E27FC236}">
                <a16:creationId xmlns:a16="http://schemas.microsoft.com/office/drawing/2014/main" id="{7162F5BB-53B6-48DB-B82D-32933F254466}"/>
              </a:ext>
            </a:extLst>
          </p:cNvPr>
          <p:cNvSpPr>
            <a:spLocks noGrp="1"/>
          </p:cNvSpPr>
          <p:nvPr>
            <p:ph idx="1"/>
          </p:nvPr>
        </p:nvSpPr>
        <p:spPr>
          <a:xfrm>
            <a:off x="1294362" y="1990246"/>
            <a:ext cx="10096066" cy="3612592"/>
          </a:xfrm>
        </p:spPr>
        <p:txBody>
          <a:bodyPr>
            <a:normAutofit/>
          </a:bodyPr>
          <a:lstStyle/>
          <a:p>
            <a:pPr marL="0" indent="0">
              <a:buNone/>
            </a:pPr>
            <a:r>
              <a:rPr lang="en-US" sz="2400" b="1" cap="small"/>
              <a:t>Nursing (Campus-Based Programs):</a:t>
            </a:r>
          </a:p>
          <a:p>
            <a:r>
              <a:rPr lang="en-US" b="1"/>
              <a:t>Associate Degree in Nursing </a:t>
            </a:r>
          </a:p>
          <a:p>
            <a:r>
              <a:rPr lang="en-US" b="1"/>
              <a:t>Bachelor of Science in Nursing</a:t>
            </a:r>
          </a:p>
          <a:p>
            <a:pPr lvl="1">
              <a:buFont typeface="Courier New" panose="02070309020205020404" pitchFamily="49" charset="0"/>
              <a:buChar char="o"/>
            </a:pPr>
            <a:r>
              <a:rPr lang="en-US"/>
              <a:t>Standard Entrance Option</a:t>
            </a:r>
          </a:p>
          <a:p>
            <a:pPr lvl="1">
              <a:buFont typeface="Courier New" panose="02070309020205020404" pitchFamily="49" charset="0"/>
              <a:buChar char="o"/>
            </a:pPr>
            <a:r>
              <a:rPr lang="en-US"/>
              <a:t>Second Degree Option</a:t>
            </a:r>
          </a:p>
          <a:p>
            <a:pPr marL="0" indent="0">
              <a:buNone/>
            </a:pPr>
            <a:endParaRPr lang="en-US" b="1"/>
          </a:p>
        </p:txBody>
      </p:sp>
      <p:pic>
        <p:nvPicPr>
          <p:cNvPr id="5" name="Picture 4">
            <a:extLst>
              <a:ext uri="{FF2B5EF4-FFF2-40B4-BE49-F238E27FC236}">
                <a16:creationId xmlns:a16="http://schemas.microsoft.com/office/drawing/2014/main" id="{E28F0412-7368-44F5-9B9C-CB8B1340454B}"/>
              </a:ext>
            </a:extLst>
          </p:cNvPr>
          <p:cNvPicPr>
            <a:picLocks noChangeAspect="1"/>
          </p:cNvPicPr>
          <p:nvPr/>
        </p:nvPicPr>
        <p:blipFill>
          <a:blip r:embed="rId3"/>
          <a:stretch>
            <a:fillRect/>
          </a:stretch>
        </p:blipFill>
        <p:spPr>
          <a:xfrm>
            <a:off x="8782093" y="37870"/>
            <a:ext cx="2950720" cy="670618"/>
          </a:xfrm>
          <a:prstGeom prst="rect">
            <a:avLst/>
          </a:prstGeom>
        </p:spPr>
      </p:pic>
      <p:sp>
        <p:nvSpPr>
          <p:cNvPr id="8" name="Slide Number Placeholder 5">
            <a:extLst>
              <a:ext uri="{FF2B5EF4-FFF2-40B4-BE49-F238E27FC236}">
                <a16:creationId xmlns:a16="http://schemas.microsoft.com/office/drawing/2014/main" id="{3599DD75-7195-4669-A0C3-0B59934B0166}"/>
              </a:ext>
            </a:extLst>
          </p:cNvPr>
          <p:cNvSpPr txBox="1">
            <a:spLocks/>
          </p:cNvSpPr>
          <p:nvPr/>
        </p:nvSpPr>
        <p:spPr>
          <a:xfrm>
            <a:off x="11318824" y="6414874"/>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0"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82</a:t>
            </a:fld>
            <a:endParaRPr kumimoji="0" lang="en-US" sz="14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4" name="Footer Placeholder 4">
            <a:extLst>
              <a:ext uri="{FF2B5EF4-FFF2-40B4-BE49-F238E27FC236}">
                <a16:creationId xmlns:a16="http://schemas.microsoft.com/office/drawing/2014/main" id="{0EE7F2F4-5ECB-425A-30A4-033C4D808044}"/>
              </a:ext>
            </a:extLst>
          </p:cNvPr>
          <p:cNvSpPr txBox="1">
            <a:spLocks/>
          </p:cNvSpPr>
          <p:nvPr/>
        </p:nvSpPr>
        <p:spPr>
          <a:xfrm>
            <a:off x="659458" y="6412769"/>
            <a:ext cx="3835155"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spTree>
    <p:extLst>
      <p:ext uri="{BB962C8B-B14F-4D97-AF65-F5344CB8AC3E}">
        <p14:creationId xmlns:p14="http://schemas.microsoft.com/office/powerpoint/2010/main" val="355864985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AD8F9-7692-40F9-A494-92D71EA0D512}"/>
              </a:ext>
            </a:extLst>
          </p:cNvPr>
          <p:cNvSpPr>
            <a:spLocks noGrp="1"/>
          </p:cNvSpPr>
          <p:nvPr>
            <p:ph type="title"/>
          </p:nvPr>
        </p:nvSpPr>
        <p:spPr>
          <a:xfrm>
            <a:off x="1313780" y="1138917"/>
            <a:ext cx="9603275" cy="1049235"/>
          </a:xfrm>
        </p:spPr>
        <p:txBody>
          <a:bodyPr>
            <a:normAutofit/>
          </a:bodyPr>
          <a:lstStyle/>
          <a:p>
            <a:r>
              <a:rPr lang="en-US" sz="2800" b="1" cap="small"/>
              <a:t>Rasmussen University – Nursing program offerings</a:t>
            </a:r>
          </a:p>
        </p:txBody>
      </p:sp>
      <p:sp>
        <p:nvSpPr>
          <p:cNvPr id="3" name="Content Placeholder 2">
            <a:extLst>
              <a:ext uri="{FF2B5EF4-FFF2-40B4-BE49-F238E27FC236}">
                <a16:creationId xmlns:a16="http://schemas.microsoft.com/office/drawing/2014/main" id="{4E86080E-004B-45F2-AFE5-E0BE63CD807D}"/>
              </a:ext>
            </a:extLst>
          </p:cNvPr>
          <p:cNvSpPr>
            <a:spLocks noGrp="1"/>
          </p:cNvSpPr>
          <p:nvPr>
            <p:ph idx="1"/>
          </p:nvPr>
        </p:nvSpPr>
        <p:spPr>
          <a:xfrm>
            <a:off x="1451579" y="1873188"/>
            <a:ext cx="9603275" cy="4225771"/>
          </a:xfrm>
        </p:spPr>
        <p:txBody>
          <a:bodyPr>
            <a:noAutofit/>
          </a:bodyPr>
          <a:lstStyle/>
          <a:p>
            <a:endParaRPr lang="en-US" sz="1200" b="1">
              <a:effectLst/>
              <a:latin typeface="Calibri" panose="020F0502020204030204" pitchFamily="34" charset="0"/>
              <a:ea typeface="Calibri" panose="020F0502020204030204" pitchFamily="34" charset="0"/>
            </a:endParaRPr>
          </a:p>
          <a:p>
            <a:endParaRPr lang="en-US" sz="1200"/>
          </a:p>
        </p:txBody>
      </p:sp>
      <p:pic>
        <p:nvPicPr>
          <p:cNvPr id="5" name="Picture 4">
            <a:extLst>
              <a:ext uri="{FF2B5EF4-FFF2-40B4-BE49-F238E27FC236}">
                <a16:creationId xmlns:a16="http://schemas.microsoft.com/office/drawing/2014/main" id="{EC13E892-9403-4D52-9732-0EF5D324125F}"/>
              </a:ext>
            </a:extLst>
          </p:cNvPr>
          <p:cNvPicPr>
            <a:picLocks noChangeAspect="1"/>
          </p:cNvPicPr>
          <p:nvPr/>
        </p:nvPicPr>
        <p:blipFill>
          <a:blip r:embed="rId3"/>
          <a:stretch>
            <a:fillRect/>
          </a:stretch>
        </p:blipFill>
        <p:spPr>
          <a:xfrm>
            <a:off x="8856738" y="50896"/>
            <a:ext cx="2950720" cy="670618"/>
          </a:xfrm>
          <a:prstGeom prst="rect">
            <a:avLst/>
          </a:prstGeom>
        </p:spPr>
      </p:pic>
      <p:sp>
        <p:nvSpPr>
          <p:cNvPr id="8" name="Slide Number Placeholder 5">
            <a:extLst>
              <a:ext uri="{FF2B5EF4-FFF2-40B4-BE49-F238E27FC236}">
                <a16:creationId xmlns:a16="http://schemas.microsoft.com/office/drawing/2014/main" id="{2E4DFDE1-5D7D-4691-AE2C-A996EBAB328D}"/>
              </a:ext>
            </a:extLst>
          </p:cNvPr>
          <p:cNvSpPr txBox="1">
            <a:spLocks/>
          </p:cNvSpPr>
          <p:nvPr/>
        </p:nvSpPr>
        <p:spPr>
          <a:xfrm>
            <a:off x="11367083" y="6472199"/>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0"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83</a:t>
            </a:fld>
            <a:endParaRPr kumimoji="0" lang="en-US" sz="14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4" name="Footer Placeholder 4">
            <a:extLst>
              <a:ext uri="{FF2B5EF4-FFF2-40B4-BE49-F238E27FC236}">
                <a16:creationId xmlns:a16="http://schemas.microsoft.com/office/drawing/2014/main" id="{34F4B8DA-7546-BA6C-9424-17B36767E58B}"/>
              </a:ext>
            </a:extLst>
          </p:cNvPr>
          <p:cNvSpPr txBox="1">
            <a:spLocks/>
          </p:cNvSpPr>
          <p:nvPr/>
        </p:nvSpPr>
        <p:spPr>
          <a:xfrm>
            <a:off x="659458" y="6412769"/>
            <a:ext cx="3835155"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sp>
        <p:nvSpPr>
          <p:cNvPr id="7" name="TextBox 6">
            <a:extLst>
              <a:ext uri="{FF2B5EF4-FFF2-40B4-BE49-F238E27FC236}">
                <a16:creationId xmlns:a16="http://schemas.microsoft.com/office/drawing/2014/main" id="{F518E042-CEE7-62E7-19E7-5B72684656DC}"/>
              </a:ext>
            </a:extLst>
          </p:cNvPr>
          <p:cNvSpPr txBox="1"/>
          <p:nvPr/>
        </p:nvSpPr>
        <p:spPr>
          <a:xfrm>
            <a:off x="1451579" y="1873187"/>
            <a:ext cx="7703851" cy="4093428"/>
          </a:xfrm>
          <a:prstGeom prst="rect">
            <a:avLst/>
          </a:prstGeom>
          <a:noFill/>
        </p:spPr>
        <p:txBody>
          <a:bodyPr wrap="square">
            <a:spAutoFit/>
          </a:bodyPr>
          <a:lstStyle/>
          <a:p>
            <a:pPr marL="0" indent="0">
              <a:buNone/>
            </a:pPr>
            <a:r>
              <a:rPr lang="en-US" sz="2000" b="1"/>
              <a:t>Nursing (Online-based Programs)</a:t>
            </a:r>
          </a:p>
          <a:p>
            <a:r>
              <a:rPr lang="en-US" sz="2000" b="1"/>
              <a:t>Bachelor of Science in Nursing</a:t>
            </a:r>
          </a:p>
          <a:p>
            <a:pPr marL="800100" lvl="1" indent="-342900">
              <a:buClr>
                <a:srgbClr val="009900"/>
              </a:buClr>
              <a:buFont typeface="Arial" panose="020B0604020202020204" pitchFamily="34" charset="0"/>
              <a:buChar char="•"/>
            </a:pPr>
            <a:r>
              <a:rPr lang="en-US"/>
              <a:t>RN to BSN</a:t>
            </a:r>
          </a:p>
          <a:p>
            <a:r>
              <a:rPr lang="en-US" sz="2000" b="1"/>
              <a:t>Master of Science in Nursing</a:t>
            </a:r>
          </a:p>
          <a:p>
            <a:pPr marL="800100" lvl="1" indent="-342900">
              <a:buClr>
                <a:srgbClr val="009900"/>
              </a:buClr>
              <a:buFont typeface="Arial" panose="020B0604020202020204" pitchFamily="34" charset="0"/>
              <a:buChar char="•"/>
            </a:pPr>
            <a:r>
              <a:rPr lang="en-US" b="0" i="0">
                <a:effectLst/>
              </a:rPr>
              <a:t>Nursing Leadership and Administration</a:t>
            </a:r>
          </a:p>
          <a:p>
            <a:pPr marL="800100" lvl="1" indent="-342900">
              <a:buClr>
                <a:srgbClr val="009900"/>
              </a:buClr>
              <a:buFont typeface="Arial" panose="020B0604020202020204" pitchFamily="34" charset="0"/>
              <a:buChar char="•"/>
            </a:pPr>
            <a:r>
              <a:rPr lang="en-US" b="0" i="0">
                <a:effectLst/>
              </a:rPr>
              <a:t>Nursing Education</a:t>
            </a:r>
          </a:p>
          <a:p>
            <a:pPr marL="800100" lvl="1" indent="-342900">
              <a:buClr>
                <a:srgbClr val="009900"/>
              </a:buClr>
              <a:buFont typeface="Arial" panose="020B0604020202020204" pitchFamily="34" charset="0"/>
              <a:buChar char="•"/>
            </a:pPr>
            <a:r>
              <a:rPr lang="en-US" b="0" i="0">
                <a:effectLst/>
              </a:rPr>
              <a:t>Healthcare Technology, Simulation and Informatics</a:t>
            </a:r>
          </a:p>
          <a:p>
            <a:pPr marL="800100" lvl="1" indent="-342900">
              <a:buClr>
                <a:srgbClr val="009900"/>
              </a:buClr>
              <a:buFont typeface="Arial" panose="020B0604020202020204" pitchFamily="34" charset="0"/>
              <a:buChar char="•"/>
            </a:pPr>
            <a:r>
              <a:rPr lang="en-US" b="0" i="0">
                <a:effectLst/>
              </a:rPr>
              <a:t>Adult-Gerontology Primary Care Nurse Practitioner (AGPCNP)</a:t>
            </a:r>
          </a:p>
          <a:p>
            <a:pPr marL="800100" lvl="1" indent="-342900">
              <a:buClr>
                <a:srgbClr val="009900"/>
              </a:buClr>
              <a:buFont typeface="Arial" panose="020B0604020202020204" pitchFamily="34" charset="0"/>
              <a:buChar char="•"/>
            </a:pPr>
            <a:r>
              <a:rPr lang="en-US" b="0" i="0">
                <a:effectLst/>
              </a:rPr>
              <a:t>Family Nurse Practitioner (FNP)</a:t>
            </a:r>
          </a:p>
          <a:p>
            <a:pPr marL="800100" lvl="1" indent="-342900">
              <a:buClr>
                <a:srgbClr val="009900"/>
              </a:buClr>
              <a:buFont typeface="Arial" panose="020B0604020202020204" pitchFamily="34" charset="0"/>
              <a:buChar char="•"/>
            </a:pPr>
            <a:r>
              <a:rPr lang="en-US" b="0" i="0">
                <a:effectLst/>
              </a:rPr>
              <a:t>Pediatric Primary Care Nurse Practitioner (PPCNP)</a:t>
            </a:r>
          </a:p>
          <a:p>
            <a:pPr marL="800100" lvl="1" indent="-342900">
              <a:buClr>
                <a:srgbClr val="009900"/>
              </a:buClr>
              <a:buFont typeface="Arial" panose="020B0604020202020204" pitchFamily="34" charset="0"/>
              <a:buChar char="•"/>
            </a:pPr>
            <a:r>
              <a:rPr lang="en-US" b="0" i="0">
                <a:effectLst/>
              </a:rPr>
              <a:t>Psychiatric-Mental Health Nurse Practitioner (PMHNP) </a:t>
            </a:r>
            <a:endParaRPr lang="en-US" b="1" i="0">
              <a:effectLst/>
            </a:endParaRPr>
          </a:p>
          <a:p>
            <a:r>
              <a:rPr lang="en-US" sz="2000" b="1"/>
              <a:t>Doctorate of Nursing Practice </a:t>
            </a:r>
          </a:p>
          <a:p>
            <a:pPr marL="800100" lvl="1" indent="-342900">
              <a:buClr>
                <a:srgbClr val="009900"/>
              </a:buClr>
              <a:buFont typeface="Arial" panose="020B0604020202020204" pitchFamily="34" charset="0"/>
              <a:buChar char="•"/>
            </a:pPr>
            <a:r>
              <a:rPr lang="en-US"/>
              <a:t>Executive Leadership</a:t>
            </a:r>
          </a:p>
          <a:p>
            <a:pPr marL="800100" lvl="1" indent="-342900">
              <a:buClr>
                <a:srgbClr val="009900"/>
              </a:buClr>
              <a:buFont typeface="Arial" panose="020B0604020202020204" pitchFamily="34" charset="0"/>
              <a:buChar char="•"/>
            </a:pPr>
            <a:r>
              <a:rPr lang="en-US"/>
              <a:t>Public Health and Policy</a:t>
            </a:r>
          </a:p>
        </p:txBody>
      </p:sp>
    </p:spTree>
    <p:extLst>
      <p:ext uri="{BB962C8B-B14F-4D97-AF65-F5344CB8AC3E}">
        <p14:creationId xmlns:p14="http://schemas.microsoft.com/office/powerpoint/2010/main" val="381396174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AD8F9-7692-40F9-A494-92D71EA0D512}"/>
              </a:ext>
            </a:extLst>
          </p:cNvPr>
          <p:cNvSpPr>
            <a:spLocks noGrp="1"/>
          </p:cNvSpPr>
          <p:nvPr>
            <p:ph type="title"/>
          </p:nvPr>
        </p:nvSpPr>
        <p:spPr>
          <a:xfrm>
            <a:off x="1313780" y="1138917"/>
            <a:ext cx="9603275" cy="1049235"/>
          </a:xfrm>
        </p:spPr>
        <p:txBody>
          <a:bodyPr>
            <a:normAutofit/>
          </a:bodyPr>
          <a:lstStyle/>
          <a:p>
            <a:r>
              <a:rPr lang="en-US" sz="2800" b="1" cap="small"/>
              <a:t>COVID &amp; Fit Testing Policies</a:t>
            </a:r>
          </a:p>
        </p:txBody>
      </p:sp>
      <p:sp>
        <p:nvSpPr>
          <p:cNvPr id="3" name="Content Placeholder 2">
            <a:extLst>
              <a:ext uri="{FF2B5EF4-FFF2-40B4-BE49-F238E27FC236}">
                <a16:creationId xmlns:a16="http://schemas.microsoft.com/office/drawing/2014/main" id="{4E86080E-004B-45F2-AFE5-E0BE63CD807D}"/>
              </a:ext>
            </a:extLst>
          </p:cNvPr>
          <p:cNvSpPr>
            <a:spLocks noGrp="1"/>
          </p:cNvSpPr>
          <p:nvPr>
            <p:ph idx="1"/>
          </p:nvPr>
        </p:nvSpPr>
        <p:spPr>
          <a:xfrm>
            <a:off x="1451579" y="1873188"/>
            <a:ext cx="9603275" cy="4225771"/>
          </a:xfrm>
        </p:spPr>
        <p:txBody>
          <a:bodyPr>
            <a:noAutofit/>
          </a:bodyPr>
          <a:lstStyle/>
          <a:p>
            <a:endParaRPr lang="en-US" sz="1200" b="1">
              <a:effectLst/>
              <a:latin typeface="Calibri" panose="020F0502020204030204" pitchFamily="34" charset="0"/>
              <a:ea typeface="Calibri" panose="020F0502020204030204" pitchFamily="34" charset="0"/>
            </a:endParaRPr>
          </a:p>
          <a:p>
            <a:endParaRPr lang="en-US" sz="1200"/>
          </a:p>
        </p:txBody>
      </p:sp>
      <p:pic>
        <p:nvPicPr>
          <p:cNvPr id="5" name="Picture 4">
            <a:extLst>
              <a:ext uri="{FF2B5EF4-FFF2-40B4-BE49-F238E27FC236}">
                <a16:creationId xmlns:a16="http://schemas.microsoft.com/office/drawing/2014/main" id="{EC13E892-9403-4D52-9732-0EF5D324125F}"/>
              </a:ext>
            </a:extLst>
          </p:cNvPr>
          <p:cNvPicPr>
            <a:picLocks noChangeAspect="1"/>
          </p:cNvPicPr>
          <p:nvPr/>
        </p:nvPicPr>
        <p:blipFill>
          <a:blip r:embed="rId3"/>
          <a:stretch>
            <a:fillRect/>
          </a:stretch>
        </p:blipFill>
        <p:spPr>
          <a:xfrm>
            <a:off x="8856738" y="50896"/>
            <a:ext cx="2950720" cy="670618"/>
          </a:xfrm>
          <a:prstGeom prst="rect">
            <a:avLst/>
          </a:prstGeom>
        </p:spPr>
      </p:pic>
      <p:sp>
        <p:nvSpPr>
          <p:cNvPr id="8" name="Slide Number Placeholder 5">
            <a:extLst>
              <a:ext uri="{FF2B5EF4-FFF2-40B4-BE49-F238E27FC236}">
                <a16:creationId xmlns:a16="http://schemas.microsoft.com/office/drawing/2014/main" id="{2E4DFDE1-5D7D-4691-AE2C-A996EBAB328D}"/>
              </a:ext>
            </a:extLst>
          </p:cNvPr>
          <p:cNvSpPr txBox="1">
            <a:spLocks/>
          </p:cNvSpPr>
          <p:nvPr/>
        </p:nvSpPr>
        <p:spPr>
          <a:xfrm>
            <a:off x="11367083" y="6472199"/>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0"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84</a:t>
            </a:fld>
            <a:endParaRPr kumimoji="0" lang="en-US" sz="14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6" name="Footer Placeholder 4">
            <a:extLst>
              <a:ext uri="{FF2B5EF4-FFF2-40B4-BE49-F238E27FC236}">
                <a16:creationId xmlns:a16="http://schemas.microsoft.com/office/drawing/2014/main" id="{83E75EED-27C4-05F9-8452-F4446E8555BF}"/>
              </a:ext>
            </a:extLst>
          </p:cNvPr>
          <p:cNvSpPr txBox="1">
            <a:spLocks/>
          </p:cNvSpPr>
          <p:nvPr/>
        </p:nvSpPr>
        <p:spPr>
          <a:xfrm>
            <a:off x="659458" y="6412769"/>
            <a:ext cx="3835155"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pic>
        <p:nvPicPr>
          <p:cNvPr id="7" name="table">
            <a:extLst>
              <a:ext uri="{FF2B5EF4-FFF2-40B4-BE49-F238E27FC236}">
                <a16:creationId xmlns:a16="http://schemas.microsoft.com/office/drawing/2014/main" id="{846B3BD9-7964-EFD9-0A63-3B160CB2B59A}"/>
              </a:ext>
            </a:extLst>
          </p:cNvPr>
          <p:cNvPicPr>
            <a:picLocks noChangeAspect="1"/>
          </p:cNvPicPr>
          <p:nvPr/>
        </p:nvPicPr>
        <p:blipFill>
          <a:blip r:embed="rId4"/>
          <a:stretch>
            <a:fillRect/>
          </a:stretch>
        </p:blipFill>
        <p:spPr>
          <a:xfrm>
            <a:off x="1451579" y="1918966"/>
            <a:ext cx="9663834" cy="3919236"/>
          </a:xfrm>
          <a:prstGeom prst="rect">
            <a:avLst/>
          </a:prstGeom>
        </p:spPr>
      </p:pic>
    </p:spTree>
    <p:extLst>
      <p:ext uri="{BB962C8B-B14F-4D97-AF65-F5344CB8AC3E}">
        <p14:creationId xmlns:p14="http://schemas.microsoft.com/office/powerpoint/2010/main" val="289627785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9CD3E-5E33-4EB5-A2CE-C636605E633F}"/>
              </a:ext>
            </a:extLst>
          </p:cNvPr>
          <p:cNvSpPr>
            <a:spLocks noGrp="1"/>
          </p:cNvSpPr>
          <p:nvPr>
            <p:ph type="title"/>
          </p:nvPr>
        </p:nvSpPr>
        <p:spPr>
          <a:xfrm>
            <a:off x="1451579" y="1289067"/>
            <a:ext cx="9603275" cy="627205"/>
          </a:xfrm>
        </p:spPr>
        <p:txBody>
          <a:bodyPr>
            <a:normAutofit fontScale="90000"/>
          </a:bodyPr>
          <a:lstStyle/>
          <a:p>
            <a:r>
              <a:rPr lang="en-US" b="1" cap="small"/>
              <a:t>Rasmussen University Nursing Updates - Fall 2024</a:t>
            </a:r>
          </a:p>
        </p:txBody>
      </p:sp>
      <p:sp>
        <p:nvSpPr>
          <p:cNvPr id="9" name="Content Placeholder 2">
            <a:extLst>
              <a:ext uri="{FF2B5EF4-FFF2-40B4-BE49-F238E27FC236}">
                <a16:creationId xmlns:a16="http://schemas.microsoft.com/office/drawing/2014/main" id="{D9F94DAF-59B9-4983-AACC-5F7625447BCF}"/>
              </a:ext>
            </a:extLst>
          </p:cNvPr>
          <p:cNvSpPr txBox="1">
            <a:spLocks/>
          </p:cNvSpPr>
          <p:nvPr/>
        </p:nvSpPr>
        <p:spPr>
          <a:xfrm>
            <a:off x="1451580" y="2002169"/>
            <a:ext cx="9865098" cy="4004184"/>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228600" marR="0" lvl="0" indent="-228600" algn="l" defTabSz="914400" rtl="0" eaLnBrk="1" fontAlgn="auto" latinLnBrk="0" hangingPunct="1">
              <a:lnSpc>
                <a:spcPct val="120000"/>
              </a:lnSpc>
              <a:spcBef>
                <a:spcPts val="1000"/>
              </a:spcBef>
              <a:spcAft>
                <a:spcPts val="0"/>
              </a:spcAft>
              <a:buClr>
                <a:srgbClr val="B71E42"/>
              </a:buClr>
              <a:buSzPct val="100000"/>
              <a:buFont typeface="Arial" panose="020B0604020202020204" pitchFamily="34" charset="0"/>
              <a:buChar char="•"/>
              <a:tabLst/>
              <a:defRPr/>
            </a:pPr>
            <a:endParaRPr kumimoji="0" lang="en-US" sz="2000" b="0" i="0" u="none" strike="noStrike" kern="1200" cap="none" spc="0" normalizeH="0" baseline="0" noProof="0">
              <a:ln>
                <a:noFill/>
              </a:ln>
              <a:solidFill>
                <a:srgbClr val="000000"/>
              </a:solidFill>
              <a:effectLst/>
              <a:uLnTx/>
              <a:uFillTx/>
              <a:latin typeface="Gill Sans MT" panose="020B0502020104020203"/>
              <a:ea typeface="Tahoma" panose="020B0604030504040204" pitchFamily="34" charset="0"/>
              <a:cs typeface="Tahoma" panose="020B0604030504040204" pitchFamily="34" charset="0"/>
            </a:endParaRPr>
          </a:p>
        </p:txBody>
      </p:sp>
      <p:sp>
        <p:nvSpPr>
          <p:cNvPr id="3" name="AutoShape 2" descr="Northeast Wisconsin Technical College">
            <a:extLst>
              <a:ext uri="{FF2B5EF4-FFF2-40B4-BE49-F238E27FC236}">
                <a16:creationId xmlns:a16="http://schemas.microsoft.com/office/drawing/2014/main" id="{F796412A-7A2D-46FC-97F0-0B188B737F6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12" name="Slide Number Placeholder 5">
            <a:extLst>
              <a:ext uri="{FF2B5EF4-FFF2-40B4-BE49-F238E27FC236}">
                <a16:creationId xmlns:a16="http://schemas.microsoft.com/office/drawing/2014/main" id="{F3A5C729-BD34-4ACE-93CF-6F50CA1AA9C4}"/>
              </a:ext>
            </a:extLst>
          </p:cNvPr>
          <p:cNvSpPr txBox="1">
            <a:spLocks/>
          </p:cNvSpPr>
          <p:nvPr/>
        </p:nvSpPr>
        <p:spPr>
          <a:xfrm>
            <a:off x="11367083" y="6472199"/>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0"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85</a:t>
            </a:fld>
            <a:endParaRPr kumimoji="0" lang="en-US" sz="14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6" name="Picture 5" descr="A picture containing logo&#10;&#10;Description automatically generated">
            <a:extLst>
              <a:ext uri="{FF2B5EF4-FFF2-40B4-BE49-F238E27FC236}">
                <a16:creationId xmlns:a16="http://schemas.microsoft.com/office/drawing/2014/main" id="{E59D605C-A30D-44AC-8E05-BEDF58AB7089}"/>
              </a:ext>
            </a:extLst>
          </p:cNvPr>
          <p:cNvPicPr>
            <a:picLocks noChangeAspect="1"/>
          </p:cNvPicPr>
          <p:nvPr/>
        </p:nvPicPr>
        <p:blipFill>
          <a:blip r:embed="rId3"/>
          <a:stretch>
            <a:fillRect/>
          </a:stretch>
        </p:blipFill>
        <p:spPr>
          <a:xfrm>
            <a:off x="8648964" y="184804"/>
            <a:ext cx="2953162" cy="666843"/>
          </a:xfrm>
          <a:prstGeom prst="rect">
            <a:avLst/>
          </a:prstGeom>
        </p:spPr>
      </p:pic>
      <p:sp>
        <p:nvSpPr>
          <p:cNvPr id="4" name="TextBox 3">
            <a:extLst>
              <a:ext uri="{FF2B5EF4-FFF2-40B4-BE49-F238E27FC236}">
                <a16:creationId xmlns:a16="http://schemas.microsoft.com/office/drawing/2014/main" id="{C18A9DF4-3D0B-47B6-A652-25F040E0DA8E}"/>
              </a:ext>
            </a:extLst>
          </p:cNvPr>
          <p:cNvSpPr txBox="1"/>
          <p:nvPr/>
        </p:nvSpPr>
        <p:spPr>
          <a:xfrm>
            <a:off x="1451580" y="1890289"/>
            <a:ext cx="9493788" cy="2308324"/>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
                <a:srgbClr val="009900"/>
              </a:buClr>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rPr>
              <a:t>Current Number of ADN Students:  27</a:t>
            </a:r>
          </a:p>
          <a:p>
            <a:pPr marL="285750" marR="0" lvl="0" indent="-285750" algn="l" defTabSz="457200" rtl="0" eaLnBrk="1" fontAlgn="auto" latinLnBrk="0" hangingPunct="1">
              <a:lnSpc>
                <a:spcPct val="100000"/>
              </a:lnSpc>
              <a:spcBef>
                <a:spcPts val="0"/>
              </a:spcBef>
              <a:spcAft>
                <a:spcPts val="0"/>
              </a:spcAft>
              <a:buClr>
                <a:srgbClr val="009900"/>
              </a:buClr>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rPr>
              <a:t>Current Number of BSN Students:  19</a:t>
            </a:r>
          </a:p>
          <a:p>
            <a:pPr marL="285750" marR="0" lvl="0" indent="-285750" algn="l" defTabSz="457200" rtl="0" eaLnBrk="1" fontAlgn="auto" latinLnBrk="0" hangingPunct="1">
              <a:lnSpc>
                <a:spcPct val="100000"/>
              </a:lnSpc>
              <a:spcBef>
                <a:spcPts val="0"/>
              </a:spcBef>
              <a:spcAft>
                <a:spcPts val="0"/>
              </a:spcAft>
              <a:buClr>
                <a:srgbClr val="009900"/>
              </a:buClr>
              <a:buSzTx/>
              <a:buFont typeface="Arial" panose="020B0604020202020204" pitchFamily="34" charset="0"/>
              <a:buChar char="•"/>
              <a:tabLst/>
              <a:defRPr/>
            </a:pPr>
            <a:r>
              <a:rPr kumimoji="0" lang="en-US" sz="1800" b="1" i="0" u="none" strike="noStrike" kern="1200" cap="none" spc="0" normalizeH="0" baseline="0" noProof="0">
                <a:ln>
                  <a:noFill/>
                </a:ln>
                <a:solidFill>
                  <a:prstClr val="black"/>
                </a:solidFill>
                <a:effectLst/>
                <a:uLnTx/>
                <a:uFillTx/>
                <a:latin typeface="Gill Sans MT" panose="020B0502020104020203"/>
                <a:ea typeface="+mn-ea"/>
                <a:cs typeface="+mn-cs"/>
              </a:rPr>
              <a:t>Expected Fall – September 2024 </a:t>
            </a:r>
            <a:r>
              <a:rPr lang="en-US" b="1">
                <a:solidFill>
                  <a:prstClr val="black"/>
                </a:solidFill>
                <a:latin typeface="Gill Sans MT" panose="020B0502020104020203"/>
              </a:rPr>
              <a:t>G</a:t>
            </a:r>
            <a:r>
              <a:rPr kumimoji="0" lang="en-US" sz="1800" b="1" i="0" u="none" strike="noStrike" kern="1200" cap="none" spc="0" normalizeH="0" baseline="0" noProof="0">
                <a:ln>
                  <a:noFill/>
                </a:ln>
                <a:solidFill>
                  <a:prstClr val="black"/>
                </a:solidFill>
                <a:effectLst/>
                <a:uLnTx/>
                <a:uFillTx/>
                <a:latin typeface="Gill Sans MT" panose="020B0502020104020203"/>
                <a:ea typeface="+mn-ea"/>
                <a:cs typeface="+mn-cs"/>
              </a:rPr>
              <a:t>raduates</a:t>
            </a:r>
          </a:p>
          <a:p>
            <a:pPr marL="742950" lvl="1" indent="-285750">
              <a:buClr>
                <a:srgbClr val="009900"/>
              </a:buClr>
              <a:buFont typeface="Courier New" panose="02070309020205020404" pitchFamily="49" charset="0"/>
              <a:buChar char="o"/>
              <a:defRPr/>
            </a:pPr>
            <a:r>
              <a:rPr kumimoji="0" lang="en-US" b="0" i="0" u="none" strike="noStrike" kern="1200" cap="none" spc="0" normalizeH="0" baseline="0" noProof="0">
                <a:ln>
                  <a:noFill/>
                </a:ln>
                <a:solidFill>
                  <a:prstClr val="black"/>
                </a:solidFill>
                <a:effectLst/>
                <a:uLnTx/>
                <a:uFillTx/>
                <a:latin typeface="Gill Sans MT" panose="020B0502020104020203"/>
                <a:ea typeface="+mn-ea"/>
                <a:cs typeface="+mn-cs"/>
              </a:rPr>
              <a:t>ADN – 4</a:t>
            </a:r>
          </a:p>
          <a:p>
            <a:pPr marL="742950" lvl="1" indent="-285750">
              <a:buClr>
                <a:srgbClr val="009900"/>
              </a:buClr>
              <a:buFont typeface="Courier New" panose="02070309020205020404" pitchFamily="49" charset="0"/>
              <a:buChar char="o"/>
              <a:defRPr/>
            </a:pPr>
            <a:r>
              <a:rPr lang="en-US">
                <a:solidFill>
                  <a:prstClr val="black"/>
                </a:solidFill>
                <a:latin typeface="Gill Sans MT" panose="020B0502020104020203"/>
              </a:rPr>
              <a:t>BSN – 2 </a:t>
            </a:r>
            <a:endParaRPr kumimoji="0" lang="en-US" b="0" i="0" u="none" strike="noStrike" kern="1200" cap="none" spc="0" normalizeH="0" baseline="0" noProof="0">
              <a:ln>
                <a:noFill/>
              </a:ln>
              <a:solidFill>
                <a:prstClr val="black"/>
              </a:solidFill>
              <a:effectLst/>
              <a:uLnTx/>
              <a:uFillTx/>
              <a:latin typeface="Gill Sans MT" panose="020B0502020104020203"/>
              <a:ea typeface="+mn-ea"/>
              <a:cs typeface="+mn-cs"/>
            </a:endParaRPr>
          </a:p>
          <a:p>
            <a:pPr marL="285750" marR="0" lvl="0" indent="-285750" algn="l" defTabSz="457200" rtl="0" eaLnBrk="1" fontAlgn="auto" latinLnBrk="0" hangingPunct="1">
              <a:lnSpc>
                <a:spcPct val="100000"/>
              </a:lnSpc>
              <a:spcBef>
                <a:spcPts val="0"/>
              </a:spcBef>
              <a:spcAft>
                <a:spcPts val="0"/>
              </a:spcAft>
              <a:buClr>
                <a:srgbClr val="009900"/>
              </a:buClr>
              <a:buSzTx/>
              <a:buFont typeface="Arial" panose="020B0604020202020204" pitchFamily="34" charset="0"/>
              <a:buChar char="•"/>
              <a:tabLst/>
              <a:defRPr/>
            </a:pPr>
            <a:r>
              <a:rPr kumimoji="0" lang="en-US" sz="1800" b="1" i="0" u="none" strike="noStrike" kern="1200" cap="none" spc="0" normalizeH="0" baseline="0" noProof="0">
                <a:ln>
                  <a:noFill/>
                </a:ln>
                <a:solidFill>
                  <a:prstClr val="black"/>
                </a:solidFill>
                <a:effectLst/>
                <a:uLnTx/>
                <a:uFillTx/>
                <a:latin typeface="Gill Sans MT" panose="020B0502020104020203"/>
                <a:ea typeface="+mn-ea"/>
                <a:cs typeface="+mn-cs"/>
              </a:rPr>
              <a:t>Expected Winter – December 2024 </a:t>
            </a:r>
            <a:r>
              <a:rPr lang="en-US" b="1">
                <a:solidFill>
                  <a:prstClr val="black"/>
                </a:solidFill>
                <a:latin typeface="Gill Sans MT" panose="020B0502020104020203"/>
              </a:rPr>
              <a:t>G</a:t>
            </a:r>
            <a:r>
              <a:rPr kumimoji="0" lang="en-US" sz="1800" b="1" i="0" u="none" strike="noStrike" kern="1200" cap="none" spc="0" normalizeH="0" baseline="0" noProof="0">
                <a:ln>
                  <a:noFill/>
                </a:ln>
                <a:solidFill>
                  <a:prstClr val="black"/>
                </a:solidFill>
                <a:effectLst/>
                <a:uLnTx/>
                <a:uFillTx/>
                <a:latin typeface="Gill Sans MT" panose="020B0502020104020203"/>
                <a:ea typeface="+mn-ea"/>
                <a:cs typeface="+mn-cs"/>
              </a:rPr>
              <a:t>raduates</a:t>
            </a:r>
          </a:p>
          <a:p>
            <a:pPr marL="742950" lvl="1" indent="-285750">
              <a:buClr>
                <a:srgbClr val="009900"/>
              </a:buClr>
              <a:buFont typeface="Courier New" panose="02070309020205020404" pitchFamily="49" charset="0"/>
              <a:buChar char="o"/>
              <a:defRPr/>
            </a:pPr>
            <a:r>
              <a:rPr kumimoji="0" lang="en-US" b="0" i="0" u="none" strike="noStrike" kern="1200" cap="none" spc="0" normalizeH="0" baseline="0" noProof="0">
                <a:ln>
                  <a:noFill/>
                </a:ln>
                <a:solidFill>
                  <a:prstClr val="black"/>
                </a:solidFill>
                <a:effectLst/>
                <a:uLnTx/>
                <a:uFillTx/>
                <a:latin typeface="Gill Sans MT" panose="020B0502020104020203"/>
                <a:ea typeface="+mn-ea"/>
                <a:cs typeface="+mn-cs"/>
              </a:rPr>
              <a:t>ADN – 5</a:t>
            </a:r>
          </a:p>
          <a:p>
            <a:pPr marL="742950" lvl="1" indent="-285750">
              <a:buClr>
                <a:srgbClr val="009900"/>
              </a:buClr>
              <a:buFont typeface="Courier New" panose="02070309020205020404" pitchFamily="49" charset="0"/>
              <a:buChar char="o"/>
              <a:defRPr/>
            </a:pPr>
            <a:r>
              <a:rPr lang="en-US">
                <a:solidFill>
                  <a:prstClr val="black"/>
                </a:solidFill>
                <a:latin typeface="Gill Sans MT" panose="020B0502020104020203"/>
              </a:rPr>
              <a:t>BSN</a:t>
            </a:r>
            <a:r>
              <a:rPr kumimoji="0" lang="en-US" b="0" i="0" u="none" strike="noStrike" kern="1200" cap="none" spc="0" normalizeH="0" baseline="0" noProof="0">
                <a:ln>
                  <a:noFill/>
                </a:ln>
                <a:solidFill>
                  <a:prstClr val="black"/>
                </a:solidFill>
                <a:effectLst/>
                <a:uLnTx/>
                <a:uFillTx/>
                <a:latin typeface="Gill Sans MT" panose="020B0502020104020203"/>
                <a:ea typeface="+mn-ea"/>
                <a:cs typeface="+mn-cs"/>
              </a:rPr>
              <a:t> – </a:t>
            </a:r>
            <a:r>
              <a:rPr lang="en-US">
                <a:solidFill>
                  <a:prstClr val="black"/>
                </a:solidFill>
                <a:latin typeface="Gill Sans MT" panose="020B0502020104020203"/>
              </a:rPr>
              <a:t>1</a:t>
            </a:r>
            <a:endParaRPr kumimoji="0" lang="en-US"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5" name="Footer Placeholder 4">
            <a:extLst>
              <a:ext uri="{FF2B5EF4-FFF2-40B4-BE49-F238E27FC236}">
                <a16:creationId xmlns:a16="http://schemas.microsoft.com/office/drawing/2014/main" id="{70E9CC18-8E9C-40EC-2F11-6C79191CF8B7}"/>
              </a:ext>
            </a:extLst>
          </p:cNvPr>
          <p:cNvSpPr txBox="1">
            <a:spLocks/>
          </p:cNvSpPr>
          <p:nvPr/>
        </p:nvSpPr>
        <p:spPr>
          <a:xfrm>
            <a:off x="659458" y="6412769"/>
            <a:ext cx="3835155"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spTree>
    <p:extLst>
      <p:ext uri="{BB962C8B-B14F-4D97-AF65-F5344CB8AC3E}">
        <p14:creationId xmlns:p14="http://schemas.microsoft.com/office/powerpoint/2010/main" val="289499018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5CABA-4EDC-4230-AFEF-F3C3FFBB3276}"/>
              </a:ext>
            </a:extLst>
          </p:cNvPr>
          <p:cNvSpPr>
            <a:spLocks noGrp="1"/>
          </p:cNvSpPr>
          <p:nvPr>
            <p:ph type="title"/>
          </p:nvPr>
        </p:nvSpPr>
        <p:spPr>
          <a:xfrm>
            <a:off x="1380558" y="1063558"/>
            <a:ext cx="9603275" cy="1049235"/>
          </a:xfrm>
        </p:spPr>
        <p:txBody>
          <a:bodyPr/>
          <a:lstStyle/>
          <a:p>
            <a:r>
              <a:rPr lang="en-US" b="1" cap="small"/>
              <a:t>University Contacts</a:t>
            </a:r>
            <a:r>
              <a:rPr lang="en-US"/>
              <a:t> </a:t>
            </a:r>
          </a:p>
        </p:txBody>
      </p:sp>
      <p:sp>
        <p:nvSpPr>
          <p:cNvPr id="3" name="Content Placeholder 2">
            <a:extLst>
              <a:ext uri="{FF2B5EF4-FFF2-40B4-BE49-F238E27FC236}">
                <a16:creationId xmlns:a16="http://schemas.microsoft.com/office/drawing/2014/main" id="{53FDB206-F52D-48AC-A810-C7863183A713}"/>
              </a:ext>
            </a:extLst>
          </p:cNvPr>
          <p:cNvSpPr>
            <a:spLocks noGrp="1"/>
          </p:cNvSpPr>
          <p:nvPr>
            <p:ph idx="1"/>
          </p:nvPr>
        </p:nvSpPr>
        <p:spPr/>
        <p:txBody>
          <a:bodyPr>
            <a:normAutofit/>
          </a:bodyPr>
          <a:lstStyle/>
          <a:p>
            <a:pPr marL="0" indent="0">
              <a:buNone/>
            </a:pPr>
            <a:r>
              <a:rPr lang="en-US" sz="2400"/>
              <a:t>Kristin Wahl– Campus Executive Director</a:t>
            </a:r>
          </a:p>
          <a:p>
            <a:pPr marL="0" indent="0">
              <a:buNone/>
            </a:pPr>
            <a:r>
              <a:rPr lang="en-US" sz="2400"/>
              <a:t>Erik Costea – Associate Dean of Nursing</a:t>
            </a:r>
          </a:p>
        </p:txBody>
      </p:sp>
      <p:pic>
        <p:nvPicPr>
          <p:cNvPr id="5" name="Picture 4">
            <a:extLst>
              <a:ext uri="{FF2B5EF4-FFF2-40B4-BE49-F238E27FC236}">
                <a16:creationId xmlns:a16="http://schemas.microsoft.com/office/drawing/2014/main" id="{4EA53556-8239-450C-B9A7-4886328BA716}"/>
              </a:ext>
            </a:extLst>
          </p:cNvPr>
          <p:cNvPicPr>
            <a:picLocks noChangeAspect="1"/>
          </p:cNvPicPr>
          <p:nvPr/>
        </p:nvPicPr>
        <p:blipFill>
          <a:blip r:embed="rId2"/>
          <a:stretch>
            <a:fillRect/>
          </a:stretch>
        </p:blipFill>
        <p:spPr>
          <a:xfrm>
            <a:off x="8483513" y="91913"/>
            <a:ext cx="2950720" cy="670618"/>
          </a:xfrm>
          <a:prstGeom prst="rect">
            <a:avLst/>
          </a:prstGeom>
        </p:spPr>
      </p:pic>
      <p:sp>
        <p:nvSpPr>
          <p:cNvPr id="8" name="Slide Number Placeholder 5">
            <a:extLst>
              <a:ext uri="{FF2B5EF4-FFF2-40B4-BE49-F238E27FC236}">
                <a16:creationId xmlns:a16="http://schemas.microsoft.com/office/drawing/2014/main" id="{26C383CB-F4C7-4BDD-AE0C-A372593BC0EB}"/>
              </a:ext>
            </a:extLst>
          </p:cNvPr>
          <p:cNvSpPr txBox="1">
            <a:spLocks/>
          </p:cNvSpPr>
          <p:nvPr/>
        </p:nvSpPr>
        <p:spPr>
          <a:xfrm>
            <a:off x="11367083" y="6472199"/>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0"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86</a:t>
            </a:fld>
            <a:endParaRPr kumimoji="0" lang="en-US" sz="14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4" name="Footer Placeholder 4">
            <a:extLst>
              <a:ext uri="{FF2B5EF4-FFF2-40B4-BE49-F238E27FC236}">
                <a16:creationId xmlns:a16="http://schemas.microsoft.com/office/drawing/2014/main" id="{23924454-D8C0-C546-98A2-F2716B78C7C2}"/>
              </a:ext>
            </a:extLst>
          </p:cNvPr>
          <p:cNvSpPr txBox="1">
            <a:spLocks/>
          </p:cNvSpPr>
          <p:nvPr/>
        </p:nvSpPr>
        <p:spPr>
          <a:xfrm>
            <a:off x="659458" y="6412769"/>
            <a:ext cx="3835155"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spTree>
    <p:extLst>
      <p:ext uri="{BB962C8B-B14F-4D97-AF65-F5344CB8AC3E}">
        <p14:creationId xmlns:p14="http://schemas.microsoft.com/office/powerpoint/2010/main" val="256539024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5CABA-4EDC-4230-AFEF-F3C3FFBB3276}"/>
              </a:ext>
            </a:extLst>
          </p:cNvPr>
          <p:cNvSpPr>
            <a:spLocks noGrp="1"/>
          </p:cNvSpPr>
          <p:nvPr>
            <p:ph type="title"/>
          </p:nvPr>
        </p:nvSpPr>
        <p:spPr>
          <a:xfrm>
            <a:off x="1380558" y="1063558"/>
            <a:ext cx="9603275" cy="1049235"/>
          </a:xfrm>
        </p:spPr>
        <p:txBody>
          <a:bodyPr/>
          <a:lstStyle/>
          <a:p>
            <a:pPr algn="ctr"/>
            <a:r>
              <a:rPr lang="en-US" b="1" cap="small"/>
              <a:t>TO OUR CLINICAL PARTNERS! </a:t>
            </a:r>
            <a:endParaRPr lang="en-US"/>
          </a:p>
        </p:txBody>
      </p:sp>
      <p:pic>
        <p:nvPicPr>
          <p:cNvPr id="5" name="Picture 4">
            <a:extLst>
              <a:ext uri="{FF2B5EF4-FFF2-40B4-BE49-F238E27FC236}">
                <a16:creationId xmlns:a16="http://schemas.microsoft.com/office/drawing/2014/main" id="{4EA53556-8239-450C-B9A7-4886328BA716}"/>
              </a:ext>
            </a:extLst>
          </p:cNvPr>
          <p:cNvPicPr>
            <a:picLocks noChangeAspect="1"/>
          </p:cNvPicPr>
          <p:nvPr/>
        </p:nvPicPr>
        <p:blipFill>
          <a:blip r:embed="rId2"/>
          <a:stretch>
            <a:fillRect/>
          </a:stretch>
        </p:blipFill>
        <p:spPr>
          <a:xfrm>
            <a:off x="8483513" y="91913"/>
            <a:ext cx="2950720" cy="670618"/>
          </a:xfrm>
          <a:prstGeom prst="rect">
            <a:avLst/>
          </a:prstGeom>
        </p:spPr>
      </p:pic>
      <p:sp>
        <p:nvSpPr>
          <p:cNvPr id="8" name="Slide Number Placeholder 5">
            <a:extLst>
              <a:ext uri="{FF2B5EF4-FFF2-40B4-BE49-F238E27FC236}">
                <a16:creationId xmlns:a16="http://schemas.microsoft.com/office/drawing/2014/main" id="{26C383CB-F4C7-4BDD-AE0C-A372593BC0EB}"/>
              </a:ext>
            </a:extLst>
          </p:cNvPr>
          <p:cNvSpPr txBox="1">
            <a:spLocks/>
          </p:cNvSpPr>
          <p:nvPr/>
        </p:nvSpPr>
        <p:spPr>
          <a:xfrm>
            <a:off x="11367083" y="6472199"/>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0"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87</a:t>
            </a:fld>
            <a:endParaRPr kumimoji="0" lang="en-US" sz="14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1028" name="Picture 4" descr="Thank You for a Fantastic Year">
            <a:extLst>
              <a:ext uri="{FF2B5EF4-FFF2-40B4-BE49-F238E27FC236}">
                <a16:creationId xmlns:a16="http://schemas.microsoft.com/office/drawing/2014/main" id="{BB646244-5329-D409-2012-86D4357852BC}"/>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013788" y="1944622"/>
            <a:ext cx="6007244" cy="4118300"/>
          </a:xfrm>
          <a:prstGeom prst="rect">
            <a:avLst/>
          </a:prstGeom>
          <a:noFill/>
          <a:extLst>
            <a:ext uri="{909E8E84-426E-40DD-AFC4-6F175D3DCCD1}">
              <a14:hiddenFill xmlns:a14="http://schemas.microsoft.com/office/drawing/2010/main">
                <a:solidFill>
                  <a:srgbClr val="FFFFFF"/>
                </a:solidFill>
              </a14:hiddenFill>
            </a:ext>
          </a:extLst>
        </p:spPr>
      </p:pic>
      <p:sp>
        <p:nvSpPr>
          <p:cNvPr id="3" name="Footer Placeholder 4">
            <a:extLst>
              <a:ext uri="{FF2B5EF4-FFF2-40B4-BE49-F238E27FC236}">
                <a16:creationId xmlns:a16="http://schemas.microsoft.com/office/drawing/2014/main" id="{6B7D6425-2C5B-04F8-DB0E-3FA6D835D9A1}"/>
              </a:ext>
            </a:extLst>
          </p:cNvPr>
          <p:cNvSpPr txBox="1">
            <a:spLocks/>
          </p:cNvSpPr>
          <p:nvPr/>
        </p:nvSpPr>
        <p:spPr>
          <a:xfrm>
            <a:off x="659458" y="6412769"/>
            <a:ext cx="3835155"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spTree>
    <p:extLst>
      <p:ext uri="{BB962C8B-B14F-4D97-AF65-F5344CB8AC3E}">
        <p14:creationId xmlns:p14="http://schemas.microsoft.com/office/powerpoint/2010/main" val="202787153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ctrTitle"/>
          </p:nvPr>
        </p:nvSpPr>
        <p:spPr>
          <a:xfrm>
            <a:off x="250853" y="876693"/>
            <a:ext cx="11691349" cy="3638746"/>
          </a:xfrm>
        </p:spPr>
        <p:txBody>
          <a:bodyPr>
            <a:normAutofit/>
          </a:bodyPr>
          <a:lstStyle/>
          <a:p>
            <a:r>
              <a:rPr lang="en-US"/>
              <a:t>August 2025 </a:t>
            </a:r>
            <a:br>
              <a:rPr lang="en-US"/>
            </a:br>
            <a:r>
              <a:rPr lang="en-US"/>
              <a:t>UW-Green Bay </a:t>
            </a:r>
            <a:br>
              <a:rPr lang="en-US"/>
            </a:br>
            <a:r>
              <a:rPr lang="en-US"/>
              <a:t>Updates for the Greater Green Bay Healthcare Alliance</a:t>
            </a:r>
          </a:p>
        </p:txBody>
      </p:sp>
      <p:sp>
        <p:nvSpPr>
          <p:cNvPr id="12" name="Subtitle 11"/>
          <p:cNvSpPr>
            <a:spLocks noGrp="1"/>
          </p:cNvSpPr>
          <p:nvPr>
            <p:ph type="subTitle" idx="1"/>
          </p:nvPr>
        </p:nvSpPr>
        <p:spPr>
          <a:xfrm>
            <a:off x="250853" y="4760536"/>
            <a:ext cx="11691349" cy="878264"/>
          </a:xfrm>
        </p:spPr>
        <p:txBody>
          <a:bodyPr>
            <a:normAutofit fontScale="85000" lnSpcReduction="20000"/>
          </a:bodyPr>
          <a:lstStyle/>
          <a:p>
            <a:r>
              <a:rPr lang="en-US">
                <a:solidFill>
                  <a:schemeClr val="tx1"/>
                </a:solidFill>
              </a:rPr>
              <a:t>Dr. Christine Vandenhouten, PhD, RN</a:t>
            </a:r>
          </a:p>
          <a:p>
            <a:r>
              <a:rPr lang="en-US">
                <a:solidFill>
                  <a:schemeClr val="tx1"/>
                </a:solidFill>
              </a:rPr>
              <a:t>Director of Nursing</a:t>
            </a:r>
          </a:p>
        </p:txBody>
      </p:sp>
      <p:sp>
        <p:nvSpPr>
          <p:cNvPr id="7" name="Slide Number Placeholder 5">
            <a:extLst>
              <a:ext uri="{FF2B5EF4-FFF2-40B4-BE49-F238E27FC236}">
                <a16:creationId xmlns:a16="http://schemas.microsoft.com/office/drawing/2014/main" id="{7CFA5B2A-EF78-4C8D-BDFA-95532C2C8EDB}"/>
              </a:ext>
            </a:extLst>
          </p:cNvPr>
          <p:cNvSpPr txBox="1">
            <a:spLocks/>
          </p:cNvSpPr>
          <p:nvPr/>
        </p:nvSpPr>
        <p:spPr>
          <a:xfrm>
            <a:off x="11349328" y="6418933"/>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0"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88</a:t>
            </a:fld>
            <a:endParaRPr kumimoji="0" lang="en-US" sz="14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138121455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4B5DE-7402-4755-954C-F8A3D79F81C8}"/>
              </a:ext>
            </a:extLst>
          </p:cNvPr>
          <p:cNvSpPr>
            <a:spLocks noGrp="1"/>
          </p:cNvSpPr>
          <p:nvPr>
            <p:ph type="title"/>
          </p:nvPr>
        </p:nvSpPr>
        <p:spPr/>
        <p:txBody>
          <a:bodyPr>
            <a:normAutofit/>
          </a:bodyPr>
          <a:lstStyle/>
          <a:p>
            <a:r>
              <a:rPr lang="en-US"/>
              <a:t>UWGB Faculty Updates</a:t>
            </a:r>
          </a:p>
        </p:txBody>
      </p:sp>
      <p:sp>
        <p:nvSpPr>
          <p:cNvPr id="3" name="Content Placeholder 2">
            <a:extLst>
              <a:ext uri="{FF2B5EF4-FFF2-40B4-BE49-F238E27FC236}">
                <a16:creationId xmlns:a16="http://schemas.microsoft.com/office/drawing/2014/main" id="{50FBB5FC-29D9-4BF7-B4B3-99091CEF9C8E}"/>
              </a:ext>
            </a:extLst>
          </p:cNvPr>
          <p:cNvSpPr>
            <a:spLocks noGrp="1"/>
          </p:cNvSpPr>
          <p:nvPr>
            <p:ph idx="1"/>
          </p:nvPr>
        </p:nvSpPr>
        <p:spPr/>
        <p:txBody>
          <a:bodyPr>
            <a:normAutofit/>
          </a:bodyPr>
          <a:lstStyle/>
          <a:p>
            <a:pPr lvl="1"/>
            <a:endParaRPr lang="en-US"/>
          </a:p>
          <a:p>
            <a:pPr marL="457200" lvl="1" indent="0">
              <a:buNone/>
            </a:pPr>
            <a:endParaRPr lang="en-US" b="1"/>
          </a:p>
          <a:p>
            <a:pPr marL="457200" lvl="1" indent="0">
              <a:buNone/>
            </a:pPr>
            <a:endParaRPr lang="en-US"/>
          </a:p>
          <a:p>
            <a:pPr marL="457200" lvl="1" indent="0">
              <a:buNone/>
            </a:pPr>
            <a:endParaRPr lang="en-US"/>
          </a:p>
          <a:p>
            <a:pPr marL="457200" lvl="1" indent="0">
              <a:buNone/>
            </a:pPr>
            <a:endParaRPr lang="en-US"/>
          </a:p>
          <a:p>
            <a:pPr lvl="1"/>
            <a:endParaRPr lang="en-US"/>
          </a:p>
        </p:txBody>
      </p:sp>
      <p:sp>
        <p:nvSpPr>
          <p:cNvPr id="4" name="Content Placeholder 3">
            <a:extLst>
              <a:ext uri="{FF2B5EF4-FFF2-40B4-BE49-F238E27FC236}">
                <a16:creationId xmlns:a16="http://schemas.microsoft.com/office/drawing/2014/main" id="{0240198F-9770-453F-9323-6A094C3D3FB7}"/>
              </a:ext>
            </a:extLst>
          </p:cNvPr>
          <p:cNvSpPr>
            <a:spLocks noGrp="1"/>
          </p:cNvSpPr>
          <p:nvPr>
            <p:ph sz="half" idx="4294967295"/>
          </p:nvPr>
        </p:nvSpPr>
        <p:spPr>
          <a:xfrm>
            <a:off x="224423" y="2102338"/>
            <a:ext cx="11967578" cy="4023825"/>
          </a:xfrm>
        </p:spPr>
        <p:txBody>
          <a:bodyPr>
            <a:normAutofit/>
          </a:bodyPr>
          <a:lstStyle/>
          <a:p>
            <a:pPr marL="57150" indent="0">
              <a:buNone/>
            </a:pPr>
            <a:r>
              <a:rPr lang="en-US" b="1">
                <a:solidFill>
                  <a:srgbClr val="FF0000"/>
                </a:solidFill>
              </a:rPr>
              <a:t>New Faculty</a:t>
            </a:r>
          </a:p>
          <a:p>
            <a:pPr marL="514350" indent="-457200"/>
            <a:r>
              <a:rPr lang="en-US" b="1"/>
              <a:t>Kelley McGuire PhD, RN Fall 2024</a:t>
            </a:r>
          </a:p>
          <a:p>
            <a:pPr marL="514350" indent="-457200"/>
            <a:r>
              <a:rPr lang="en-US" b="1"/>
              <a:t>Amy Gatton MSN Faculty Fall 2025</a:t>
            </a:r>
          </a:p>
          <a:p>
            <a:pPr marL="514350" indent="-457200"/>
            <a:endParaRPr lang="en-US" b="1"/>
          </a:p>
          <a:p>
            <a:pPr marL="57150" indent="0">
              <a:buNone/>
            </a:pPr>
            <a:r>
              <a:rPr lang="en-US" b="1">
                <a:solidFill>
                  <a:srgbClr val="FF0000"/>
                </a:solidFill>
              </a:rPr>
              <a:t>New Nursing Advisor- </a:t>
            </a:r>
            <a:r>
              <a:rPr lang="en-US" b="1"/>
              <a:t>Jenny Woelfel</a:t>
            </a:r>
          </a:p>
          <a:p>
            <a:pPr marL="57150" indent="0">
              <a:buNone/>
            </a:pPr>
            <a:endParaRPr lang="en-US" b="1"/>
          </a:p>
          <a:p>
            <a:pPr marL="0" indent="0">
              <a:buNone/>
            </a:pPr>
            <a:endParaRPr lang="en-US"/>
          </a:p>
        </p:txBody>
      </p:sp>
      <p:sp>
        <p:nvSpPr>
          <p:cNvPr id="8" name="Slide Number Placeholder 5">
            <a:extLst>
              <a:ext uri="{FF2B5EF4-FFF2-40B4-BE49-F238E27FC236}">
                <a16:creationId xmlns:a16="http://schemas.microsoft.com/office/drawing/2014/main" id="{46E46606-EBED-46BE-9EB5-DD9AAD893230}"/>
              </a:ext>
            </a:extLst>
          </p:cNvPr>
          <p:cNvSpPr txBox="1">
            <a:spLocks/>
          </p:cNvSpPr>
          <p:nvPr/>
        </p:nvSpPr>
        <p:spPr>
          <a:xfrm>
            <a:off x="11367083" y="6472199"/>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0"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89</a:t>
            </a:fld>
            <a:endParaRPr kumimoji="0" lang="en-US" sz="14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6" name="Footer Placeholder 4">
            <a:extLst>
              <a:ext uri="{FF2B5EF4-FFF2-40B4-BE49-F238E27FC236}">
                <a16:creationId xmlns:a16="http://schemas.microsoft.com/office/drawing/2014/main" id="{8FACF0F7-E723-2209-4CFE-F0F979130A9F}"/>
              </a:ext>
            </a:extLst>
          </p:cNvPr>
          <p:cNvSpPr txBox="1">
            <a:spLocks/>
          </p:cNvSpPr>
          <p:nvPr/>
        </p:nvSpPr>
        <p:spPr>
          <a:xfrm>
            <a:off x="8356845" y="6317598"/>
            <a:ext cx="2198705"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spTree>
    <p:extLst>
      <p:ext uri="{BB962C8B-B14F-4D97-AF65-F5344CB8AC3E}">
        <p14:creationId xmlns:p14="http://schemas.microsoft.com/office/powerpoint/2010/main" val="276030302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50C20-BB0C-483A-A61A-6D00BCBC6615}"/>
              </a:ext>
            </a:extLst>
          </p:cNvPr>
          <p:cNvSpPr>
            <a:spLocks noGrp="1"/>
          </p:cNvSpPr>
          <p:nvPr>
            <p:ph type="title"/>
          </p:nvPr>
        </p:nvSpPr>
        <p:spPr/>
        <p:txBody>
          <a:bodyPr/>
          <a:lstStyle/>
          <a:p>
            <a:r>
              <a:rPr lang="en-US"/>
              <a:t>Undergraduate Programs</a:t>
            </a:r>
          </a:p>
        </p:txBody>
      </p:sp>
      <p:sp>
        <p:nvSpPr>
          <p:cNvPr id="3" name="Content Placeholder 2">
            <a:extLst>
              <a:ext uri="{FF2B5EF4-FFF2-40B4-BE49-F238E27FC236}">
                <a16:creationId xmlns:a16="http://schemas.microsoft.com/office/drawing/2014/main" id="{2563B219-4158-4DCA-AC37-4DD63698BEF5}"/>
              </a:ext>
            </a:extLst>
          </p:cNvPr>
          <p:cNvSpPr>
            <a:spLocks noGrp="1"/>
          </p:cNvSpPr>
          <p:nvPr>
            <p:ph idx="1"/>
          </p:nvPr>
        </p:nvSpPr>
        <p:spPr/>
        <p:txBody>
          <a:bodyPr/>
          <a:lstStyle/>
          <a:p>
            <a:r>
              <a:rPr lang="en-US"/>
              <a:t>Nursing</a:t>
            </a:r>
          </a:p>
          <a:p>
            <a:pPr lvl="1"/>
            <a:r>
              <a:rPr lang="en-US"/>
              <a:t>Prelicensure</a:t>
            </a:r>
          </a:p>
          <a:p>
            <a:pPr lvl="1"/>
            <a:r>
              <a:rPr lang="en-US"/>
              <a:t>BSN@Home </a:t>
            </a:r>
          </a:p>
          <a:p>
            <a:pPr lvl="2"/>
            <a:r>
              <a:rPr lang="en-US"/>
              <a:t>Nurse 1-2-1 collaboration with NWTC</a:t>
            </a:r>
          </a:p>
          <a:p>
            <a:r>
              <a:rPr lang="en-US"/>
              <a:t>Health Studies</a:t>
            </a:r>
          </a:p>
          <a:p>
            <a:pPr lvl="1"/>
            <a:r>
              <a:rPr lang="en-US"/>
              <a:t>HIMT</a:t>
            </a:r>
          </a:p>
          <a:p>
            <a:pPr lvl="1"/>
            <a:r>
              <a:rPr lang="en-US"/>
              <a:t>Community Health Education</a:t>
            </a:r>
          </a:p>
          <a:p>
            <a:pPr lvl="1"/>
            <a:r>
              <a:rPr lang="en-US"/>
              <a:t>Management in Health Systems Certificate/Emphasis</a:t>
            </a:r>
          </a:p>
          <a:p>
            <a:pPr marL="914400" lvl="2" indent="0">
              <a:buNone/>
            </a:pPr>
            <a:endParaRPr lang="en-US"/>
          </a:p>
        </p:txBody>
      </p:sp>
    </p:spTree>
    <p:extLst>
      <p:ext uri="{BB962C8B-B14F-4D97-AF65-F5344CB8AC3E}">
        <p14:creationId xmlns:p14="http://schemas.microsoft.com/office/powerpoint/2010/main" val="61415978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230B9-098A-4566-845C-E13516404A72}"/>
              </a:ext>
            </a:extLst>
          </p:cNvPr>
          <p:cNvSpPr>
            <a:spLocks noGrp="1"/>
          </p:cNvSpPr>
          <p:nvPr>
            <p:ph type="title"/>
          </p:nvPr>
        </p:nvSpPr>
        <p:spPr>
          <a:xfrm>
            <a:off x="224422" y="257908"/>
            <a:ext cx="11612748" cy="830227"/>
          </a:xfrm>
        </p:spPr>
        <p:txBody>
          <a:bodyPr>
            <a:normAutofit fontScale="90000"/>
          </a:bodyPr>
          <a:lstStyle/>
          <a:p>
            <a:br>
              <a:rPr lang="en-US" sz="4800" b="1"/>
            </a:br>
            <a:r>
              <a:rPr lang="en-US" sz="4800" b="1"/>
              <a:t>Undergraduate Programs Updates</a:t>
            </a:r>
            <a:endParaRPr lang="en-US"/>
          </a:p>
        </p:txBody>
      </p:sp>
      <p:sp>
        <p:nvSpPr>
          <p:cNvPr id="3" name="Content Placeholder 2">
            <a:extLst>
              <a:ext uri="{FF2B5EF4-FFF2-40B4-BE49-F238E27FC236}">
                <a16:creationId xmlns:a16="http://schemas.microsoft.com/office/drawing/2014/main" id="{8CEDA0B6-48A7-4E26-801E-F91995CE65F1}"/>
              </a:ext>
            </a:extLst>
          </p:cNvPr>
          <p:cNvSpPr>
            <a:spLocks noGrp="1"/>
          </p:cNvSpPr>
          <p:nvPr>
            <p:ph idx="1"/>
          </p:nvPr>
        </p:nvSpPr>
        <p:spPr>
          <a:xfrm>
            <a:off x="224422" y="1899137"/>
            <a:ext cx="11529916" cy="4060097"/>
          </a:xfrm>
        </p:spPr>
        <p:txBody>
          <a:bodyPr>
            <a:normAutofit/>
          </a:bodyPr>
          <a:lstStyle/>
          <a:p>
            <a:r>
              <a:rPr lang="en-US" b="1"/>
              <a:t>Nursing</a:t>
            </a:r>
            <a:r>
              <a:rPr lang="en-US"/>
              <a:t> </a:t>
            </a:r>
          </a:p>
          <a:p>
            <a:pPr lvl="1"/>
            <a:r>
              <a:rPr lang="en-US" b="1"/>
              <a:t>BSN@Home- </a:t>
            </a:r>
            <a:r>
              <a:rPr lang="en-US"/>
              <a:t>UW Superior joining the collaborative</a:t>
            </a:r>
          </a:p>
          <a:p>
            <a:pPr lvl="1"/>
            <a:r>
              <a:rPr lang="en-US" b="1"/>
              <a:t>Forward</a:t>
            </a:r>
            <a:r>
              <a:rPr lang="en-US"/>
              <a:t>- New RN-BSN Partnership with Lakeshore College</a:t>
            </a:r>
          </a:p>
          <a:p>
            <a:r>
              <a:rPr lang="en-US" b="1"/>
              <a:t>Health Studies</a:t>
            </a:r>
            <a:endParaRPr lang="en-US" sz="3600"/>
          </a:p>
          <a:p>
            <a:pPr lvl="1"/>
            <a:r>
              <a:rPr lang="en-US"/>
              <a:t>Health Information Management and Technology (HIMT)</a:t>
            </a:r>
          </a:p>
          <a:p>
            <a:pPr lvl="2"/>
            <a:r>
              <a:rPr lang="en-US"/>
              <a:t>Curriculum mapping to CAHIIM accreditation standards</a:t>
            </a:r>
          </a:p>
          <a:p>
            <a:pPr lvl="2"/>
            <a:r>
              <a:rPr lang="en-US"/>
              <a:t>Virtual Accreditation visit March 2026</a:t>
            </a:r>
          </a:p>
          <a:p>
            <a:pPr marL="0" indent="0">
              <a:buNone/>
            </a:pPr>
            <a:endParaRPr lang="en-US" sz="3600"/>
          </a:p>
          <a:p>
            <a:pPr lvl="1"/>
            <a:endParaRPr lang="en-US"/>
          </a:p>
          <a:p>
            <a:pPr lvl="1"/>
            <a:endParaRPr lang="en-US"/>
          </a:p>
          <a:p>
            <a:pPr lvl="1"/>
            <a:endParaRPr lang="en-US"/>
          </a:p>
        </p:txBody>
      </p:sp>
      <p:sp>
        <p:nvSpPr>
          <p:cNvPr id="8" name="Slide Number Placeholder 5">
            <a:extLst>
              <a:ext uri="{FF2B5EF4-FFF2-40B4-BE49-F238E27FC236}">
                <a16:creationId xmlns:a16="http://schemas.microsoft.com/office/drawing/2014/main" id="{AB0D5838-5A6E-4D88-918F-C21391A5DEE2}"/>
              </a:ext>
            </a:extLst>
          </p:cNvPr>
          <p:cNvSpPr txBox="1">
            <a:spLocks/>
          </p:cNvSpPr>
          <p:nvPr/>
        </p:nvSpPr>
        <p:spPr>
          <a:xfrm>
            <a:off x="11367083" y="6472199"/>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0"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91</a:t>
            </a:fld>
            <a:endParaRPr kumimoji="0" lang="en-US" sz="14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4" name="Footer Placeholder 4">
            <a:extLst>
              <a:ext uri="{FF2B5EF4-FFF2-40B4-BE49-F238E27FC236}">
                <a16:creationId xmlns:a16="http://schemas.microsoft.com/office/drawing/2014/main" id="{89B893C1-71DF-6454-D362-59FE8FA9FC08}"/>
              </a:ext>
            </a:extLst>
          </p:cNvPr>
          <p:cNvSpPr txBox="1">
            <a:spLocks/>
          </p:cNvSpPr>
          <p:nvPr/>
        </p:nvSpPr>
        <p:spPr>
          <a:xfrm>
            <a:off x="8374153" y="6428760"/>
            <a:ext cx="2323439"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spTree>
    <p:extLst>
      <p:ext uri="{BB962C8B-B14F-4D97-AF65-F5344CB8AC3E}">
        <p14:creationId xmlns:p14="http://schemas.microsoft.com/office/powerpoint/2010/main" val="197818522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230B9-098A-4566-845C-E13516404A72}"/>
              </a:ext>
            </a:extLst>
          </p:cNvPr>
          <p:cNvSpPr>
            <a:spLocks noGrp="1"/>
          </p:cNvSpPr>
          <p:nvPr>
            <p:ph type="title"/>
          </p:nvPr>
        </p:nvSpPr>
        <p:spPr>
          <a:xfrm>
            <a:off x="224422" y="274639"/>
            <a:ext cx="11717780" cy="1670788"/>
          </a:xfrm>
        </p:spPr>
        <p:txBody>
          <a:bodyPr>
            <a:normAutofit/>
          </a:bodyPr>
          <a:lstStyle/>
          <a:p>
            <a:r>
              <a:rPr lang="en-US" sz="4800" b="1"/>
              <a:t>Graduate Programs</a:t>
            </a:r>
            <a:br>
              <a:rPr lang="en-US" sz="4800" b="1"/>
            </a:br>
            <a:endParaRPr lang="en-US"/>
          </a:p>
        </p:txBody>
      </p:sp>
      <p:sp>
        <p:nvSpPr>
          <p:cNvPr id="3" name="Content Placeholder 2">
            <a:extLst>
              <a:ext uri="{FF2B5EF4-FFF2-40B4-BE49-F238E27FC236}">
                <a16:creationId xmlns:a16="http://schemas.microsoft.com/office/drawing/2014/main" id="{8CEDA0B6-48A7-4E26-801E-F91995CE65F1}"/>
              </a:ext>
            </a:extLst>
          </p:cNvPr>
          <p:cNvSpPr>
            <a:spLocks noGrp="1"/>
          </p:cNvSpPr>
          <p:nvPr>
            <p:ph idx="1"/>
          </p:nvPr>
        </p:nvSpPr>
        <p:spPr>
          <a:xfrm>
            <a:off x="224422" y="2414953"/>
            <a:ext cx="11717780" cy="3544281"/>
          </a:xfrm>
        </p:spPr>
        <p:txBody>
          <a:bodyPr>
            <a:normAutofit/>
          </a:bodyPr>
          <a:lstStyle/>
          <a:p>
            <a:r>
              <a:rPr lang="en-US" sz="3500" b="1"/>
              <a:t>MSN Leadership &amp; Management</a:t>
            </a:r>
          </a:p>
          <a:p>
            <a:pPr marL="0" indent="0">
              <a:buNone/>
            </a:pPr>
            <a:endParaRPr lang="en-US" sz="3500" b="1"/>
          </a:p>
          <a:p>
            <a:r>
              <a:rPr lang="en-US" sz="3500" b="1"/>
              <a:t>MS Health &amp; Wellness Management</a:t>
            </a:r>
          </a:p>
          <a:p>
            <a:pPr marL="0" indent="0">
              <a:buNone/>
            </a:pPr>
            <a:endParaRPr lang="en-US" sz="2800"/>
          </a:p>
          <a:p>
            <a:pPr marL="0" indent="0">
              <a:buNone/>
            </a:pPr>
            <a:endParaRPr lang="en-US"/>
          </a:p>
        </p:txBody>
      </p:sp>
      <p:sp>
        <p:nvSpPr>
          <p:cNvPr id="8" name="Slide Number Placeholder 5">
            <a:extLst>
              <a:ext uri="{FF2B5EF4-FFF2-40B4-BE49-F238E27FC236}">
                <a16:creationId xmlns:a16="http://schemas.microsoft.com/office/drawing/2014/main" id="{AB0D5838-5A6E-4D88-918F-C21391A5DEE2}"/>
              </a:ext>
            </a:extLst>
          </p:cNvPr>
          <p:cNvSpPr txBox="1">
            <a:spLocks/>
          </p:cNvSpPr>
          <p:nvPr/>
        </p:nvSpPr>
        <p:spPr>
          <a:xfrm>
            <a:off x="11367083" y="6472199"/>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0"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92</a:t>
            </a:fld>
            <a:endParaRPr kumimoji="0" lang="en-US" sz="14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4" name="Footer Placeholder 4">
            <a:extLst>
              <a:ext uri="{FF2B5EF4-FFF2-40B4-BE49-F238E27FC236}">
                <a16:creationId xmlns:a16="http://schemas.microsoft.com/office/drawing/2014/main" id="{422F48A6-0D2A-508D-ADF7-AF6F2F828E30}"/>
              </a:ext>
            </a:extLst>
          </p:cNvPr>
          <p:cNvSpPr txBox="1">
            <a:spLocks/>
          </p:cNvSpPr>
          <p:nvPr/>
        </p:nvSpPr>
        <p:spPr>
          <a:xfrm>
            <a:off x="8720383" y="6428760"/>
            <a:ext cx="2367827"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spTree>
    <p:extLst>
      <p:ext uri="{BB962C8B-B14F-4D97-AF65-F5344CB8AC3E}">
        <p14:creationId xmlns:p14="http://schemas.microsoft.com/office/powerpoint/2010/main" val="136824032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4B5DE-7402-4755-954C-F8A3D79F81C8}"/>
              </a:ext>
            </a:extLst>
          </p:cNvPr>
          <p:cNvSpPr>
            <a:spLocks noGrp="1"/>
          </p:cNvSpPr>
          <p:nvPr>
            <p:ph type="title"/>
          </p:nvPr>
        </p:nvSpPr>
        <p:spPr>
          <a:xfrm>
            <a:off x="224422" y="274639"/>
            <a:ext cx="11717780" cy="806691"/>
          </a:xfrm>
        </p:spPr>
        <p:txBody>
          <a:bodyPr>
            <a:normAutofit fontScale="90000"/>
          </a:bodyPr>
          <a:lstStyle/>
          <a:p>
            <a:r>
              <a:rPr lang="en-US"/>
              <a:t>UWGB Contacts</a:t>
            </a:r>
          </a:p>
        </p:txBody>
      </p:sp>
      <p:sp>
        <p:nvSpPr>
          <p:cNvPr id="3" name="Content Placeholder 2">
            <a:extLst>
              <a:ext uri="{FF2B5EF4-FFF2-40B4-BE49-F238E27FC236}">
                <a16:creationId xmlns:a16="http://schemas.microsoft.com/office/drawing/2014/main" id="{50FBB5FC-29D9-4BF7-B4B3-99091CEF9C8E}"/>
              </a:ext>
            </a:extLst>
          </p:cNvPr>
          <p:cNvSpPr>
            <a:spLocks noGrp="1"/>
          </p:cNvSpPr>
          <p:nvPr>
            <p:ph idx="1"/>
          </p:nvPr>
        </p:nvSpPr>
        <p:spPr>
          <a:xfrm>
            <a:off x="224422" y="1235931"/>
            <a:ext cx="11717780" cy="4540739"/>
          </a:xfrm>
        </p:spPr>
        <p:txBody>
          <a:bodyPr vert="horz" lIns="91440" tIns="45720" rIns="91440" bIns="45720" rtlCol="0" anchor="t">
            <a:normAutofit fontScale="32500" lnSpcReduction="20000"/>
          </a:bodyPr>
          <a:lstStyle/>
          <a:p>
            <a:r>
              <a:rPr lang="en-US" sz="4300" b="1"/>
              <a:t>Christine Vandenhouten PhD, RN, CPH  Director of Nursing; Chair Nursing &amp; Health Studies</a:t>
            </a:r>
          </a:p>
          <a:p>
            <a:pPr lvl="1"/>
            <a:r>
              <a:rPr lang="en-US" sz="4300"/>
              <a:t>Prelicensure BSN</a:t>
            </a:r>
          </a:p>
          <a:p>
            <a:pPr lvl="1"/>
            <a:r>
              <a:rPr lang="en-US" sz="4300"/>
              <a:t>RN-BSN including Nurse 1-2-1 </a:t>
            </a:r>
          </a:p>
          <a:p>
            <a:pPr lvl="1"/>
            <a:r>
              <a:rPr lang="en-US" sz="4300"/>
              <a:t>HIMT Academic Director</a:t>
            </a:r>
          </a:p>
          <a:p>
            <a:pPr lvl="1"/>
            <a:r>
              <a:rPr lang="en-US" sz="4300"/>
              <a:t>Community Health Education</a:t>
            </a:r>
          </a:p>
          <a:p>
            <a:pPr lvl="1"/>
            <a:r>
              <a:rPr lang="en-US" sz="4300"/>
              <a:t>Health Management Certificate</a:t>
            </a:r>
          </a:p>
          <a:p>
            <a:endParaRPr lang="en-US" sz="4300" b="1"/>
          </a:p>
          <a:p>
            <a:r>
              <a:rPr lang="en-US" sz="4300" b="1"/>
              <a:t>Susan Hopkinson PhD, RN </a:t>
            </a:r>
          </a:p>
          <a:p>
            <a:pPr lvl="1"/>
            <a:r>
              <a:rPr lang="en-US" sz="4300"/>
              <a:t>MSN Program Chair</a:t>
            </a:r>
          </a:p>
          <a:p>
            <a:endParaRPr lang="en-US" sz="4300" b="1"/>
          </a:p>
          <a:p>
            <a:r>
              <a:rPr lang="en-US" sz="4300" b="1"/>
              <a:t>Myunghee Jun PhD, RN</a:t>
            </a:r>
          </a:p>
          <a:p>
            <a:pPr lvl="1"/>
            <a:r>
              <a:rPr lang="en-US" sz="4300"/>
              <a:t>MSHWM Academic Director</a:t>
            </a:r>
          </a:p>
          <a:p>
            <a:endParaRPr lang="en-US" sz="4300" b="1"/>
          </a:p>
          <a:p>
            <a:r>
              <a:rPr lang="en-US" sz="4300" b="1"/>
              <a:t>Misty Neal MBA</a:t>
            </a:r>
          </a:p>
          <a:p>
            <a:pPr lvl="1"/>
            <a:r>
              <a:rPr lang="en-US" sz="4300"/>
              <a:t>HIMT Program Director</a:t>
            </a:r>
          </a:p>
          <a:p>
            <a:endParaRPr lang="en-US" sz="4300" b="1"/>
          </a:p>
          <a:p>
            <a:r>
              <a:rPr lang="en-US" sz="4300" b="1"/>
              <a:t>Nicole Micolichek &amp; Jenny Woelfel</a:t>
            </a:r>
          </a:p>
          <a:p>
            <a:pPr lvl="1"/>
            <a:r>
              <a:rPr lang="en-US" sz="4300"/>
              <a:t>Nursing Advisors</a:t>
            </a:r>
          </a:p>
          <a:p>
            <a:endParaRPr lang="en-US" sz="4300" b="1"/>
          </a:p>
          <a:p>
            <a:r>
              <a:rPr lang="en-US" sz="4300" b="1"/>
              <a:t>Kaitlin Williams</a:t>
            </a:r>
          </a:p>
          <a:p>
            <a:pPr lvl="1"/>
            <a:r>
              <a:rPr lang="en-US" sz="4300"/>
              <a:t>Practicum Assistant</a:t>
            </a:r>
          </a:p>
          <a:p>
            <a:pPr lvl="1"/>
            <a:endParaRPr lang="en-US" sz="3700"/>
          </a:p>
          <a:p>
            <a:pPr marL="457200" lvl="1" indent="0">
              <a:buNone/>
            </a:pPr>
            <a:endParaRPr lang="en-US" sz="3700" b="1"/>
          </a:p>
          <a:p>
            <a:pPr marL="457200" lvl="1" indent="0">
              <a:buNone/>
            </a:pPr>
            <a:endParaRPr lang="en-US"/>
          </a:p>
          <a:p>
            <a:pPr marL="457200" lvl="1" indent="0">
              <a:buNone/>
            </a:pPr>
            <a:endParaRPr lang="en-US"/>
          </a:p>
          <a:p>
            <a:pPr marL="457200" lvl="1" indent="0">
              <a:buNone/>
            </a:pPr>
            <a:endParaRPr lang="en-US"/>
          </a:p>
          <a:p>
            <a:pPr lvl="1"/>
            <a:endParaRPr lang="en-US"/>
          </a:p>
        </p:txBody>
      </p:sp>
      <p:sp>
        <p:nvSpPr>
          <p:cNvPr id="8" name="Slide Number Placeholder 5">
            <a:extLst>
              <a:ext uri="{FF2B5EF4-FFF2-40B4-BE49-F238E27FC236}">
                <a16:creationId xmlns:a16="http://schemas.microsoft.com/office/drawing/2014/main" id="{46E46606-EBED-46BE-9EB5-DD9AAD893230}"/>
              </a:ext>
            </a:extLst>
          </p:cNvPr>
          <p:cNvSpPr txBox="1">
            <a:spLocks/>
          </p:cNvSpPr>
          <p:nvPr/>
        </p:nvSpPr>
        <p:spPr>
          <a:xfrm>
            <a:off x="11367083" y="6472199"/>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0"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93</a:t>
            </a:fld>
            <a:endParaRPr kumimoji="0" lang="en-US" sz="14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6" name="Footer Placeholder 4">
            <a:extLst>
              <a:ext uri="{FF2B5EF4-FFF2-40B4-BE49-F238E27FC236}">
                <a16:creationId xmlns:a16="http://schemas.microsoft.com/office/drawing/2014/main" id="{A038C211-5150-5090-F9FA-7AE791B4106E}"/>
              </a:ext>
            </a:extLst>
          </p:cNvPr>
          <p:cNvSpPr txBox="1">
            <a:spLocks/>
          </p:cNvSpPr>
          <p:nvPr/>
        </p:nvSpPr>
        <p:spPr>
          <a:xfrm>
            <a:off x="8143334" y="6317598"/>
            <a:ext cx="3835155"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white"/>
                </a:solidFill>
                <a:effectLst/>
                <a:uLnTx/>
                <a:uFillTx/>
                <a:latin typeface="Gill Sans MT" panose="020B0502020104020203"/>
                <a:ea typeface="+mn-ea"/>
                <a:cs typeface="+mn-cs"/>
              </a:rPr>
              <a:t>CIAU - August 2025 - ggbha.org</a:t>
            </a:r>
            <a:endParaRPr kumimoji="0" lang="en-US" sz="1000" b="1"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346142765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C50D4-6594-49F2-A50B-C56D372EE3EF}"/>
              </a:ext>
            </a:extLst>
          </p:cNvPr>
          <p:cNvSpPr>
            <a:spLocks noGrp="1"/>
          </p:cNvSpPr>
          <p:nvPr>
            <p:ph type="ctrTitle"/>
          </p:nvPr>
        </p:nvSpPr>
        <p:spPr>
          <a:xfrm>
            <a:off x="237366" y="3208951"/>
            <a:ext cx="11717267" cy="2012695"/>
          </a:xfrm>
        </p:spPr>
        <p:txBody>
          <a:bodyPr>
            <a:normAutofit/>
          </a:bodyPr>
          <a:lstStyle/>
          <a:p>
            <a:r>
              <a:rPr lang="en-US"/>
              <a:t>Thanks to our Clinical Partners!</a:t>
            </a:r>
            <a:br>
              <a:rPr lang="en-US"/>
            </a:br>
            <a:r>
              <a:rPr lang="en-US"/>
              <a:t>Without you, we couldn’t exist!</a:t>
            </a:r>
          </a:p>
        </p:txBody>
      </p:sp>
      <p:sp>
        <p:nvSpPr>
          <p:cNvPr id="8" name="Slide Number Placeholder 5">
            <a:extLst>
              <a:ext uri="{FF2B5EF4-FFF2-40B4-BE49-F238E27FC236}">
                <a16:creationId xmlns:a16="http://schemas.microsoft.com/office/drawing/2014/main" id="{7D612A17-4D73-4178-8693-F571C4F2BF35}"/>
              </a:ext>
            </a:extLst>
          </p:cNvPr>
          <p:cNvSpPr txBox="1">
            <a:spLocks/>
          </p:cNvSpPr>
          <p:nvPr/>
        </p:nvSpPr>
        <p:spPr>
          <a:xfrm>
            <a:off x="11367083" y="6472199"/>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400" b="0" i="0" u="none" strike="noStrike" kern="1200" cap="none" spc="0" normalizeH="0" baseline="0" noProof="0" smtClean="0">
                <a:ln>
                  <a:noFill/>
                </a:ln>
                <a:solidFill>
                  <a:prstClr val="white"/>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94</a:t>
            </a:fld>
            <a:endParaRPr kumimoji="0" lang="en-US" sz="14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3" name="Footer Placeholder 4">
            <a:extLst>
              <a:ext uri="{FF2B5EF4-FFF2-40B4-BE49-F238E27FC236}">
                <a16:creationId xmlns:a16="http://schemas.microsoft.com/office/drawing/2014/main" id="{5F685903-6112-6903-2DEC-9DEA52D9F3CA}"/>
              </a:ext>
            </a:extLst>
          </p:cNvPr>
          <p:cNvSpPr txBox="1">
            <a:spLocks/>
          </p:cNvSpPr>
          <p:nvPr/>
        </p:nvSpPr>
        <p:spPr>
          <a:xfrm>
            <a:off x="9151329" y="6397497"/>
            <a:ext cx="2215754"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white"/>
                </a:solidFill>
                <a:effectLst/>
                <a:uLnTx/>
                <a:uFillTx/>
                <a:latin typeface="Gill Sans MT" panose="020B0502020104020203"/>
                <a:ea typeface="+mn-ea"/>
                <a:cs typeface="+mn-cs"/>
              </a:rPr>
              <a:t>CIAU - August 2025 - ggbha.org</a:t>
            </a:r>
            <a:endParaRPr kumimoji="0" lang="en-US" sz="1000" b="1"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6" name="Picture 5">
            <a:extLst>
              <a:ext uri="{FF2B5EF4-FFF2-40B4-BE49-F238E27FC236}">
                <a16:creationId xmlns:a16="http://schemas.microsoft.com/office/drawing/2014/main" id="{22830B9C-4488-44A5-BB4C-600335EDB4C0}"/>
              </a:ext>
            </a:extLst>
          </p:cNvPr>
          <p:cNvPicPr>
            <a:picLocks noChangeAspect="1"/>
          </p:cNvPicPr>
          <p:nvPr/>
        </p:nvPicPr>
        <p:blipFill>
          <a:blip r:embed="rId3"/>
          <a:stretch>
            <a:fillRect/>
          </a:stretch>
        </p:blipFill>
        <p:spPr>
          <a:xfrm>
            <a:off x="3266832" y="319690"/>
            <a:ext cx="4572000" cy="2622176"/>
          </a:xfrm>
          <a:prstGeom prst="rect">
            <a:avLst/>
          </a:prstGeom>
        </p:spPr>
      </p:pic>
    </p:spTree>
    <p:extLst>
      <p:ext uri="{BB962C8B-B14F-4D97-AF65-F5344CB8AC3E}">
        <p14:creationId xmlns:p14="http://schemas.microsoft.com/office/powerpoint/2010/main" val="166705857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bwMode="ltGray">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5F9E98A-4FF4-43D6-9C48-6DF0E7F2D2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10" name="Rectangle 9">
            <a:extLst>
              <a:ext uri="{FF2B5EF4-FFF2-40B4-BE49-F238E27FC236}">
                <a16:creationId xmlns:a16="http://schemas.microsoft.com/office/drawing/2014/main" id="{D207A636-DC99-4588-80C4-9E069B97C3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 name="Title 1">
            <a:extLst>
              <a:ext uri="{FF2B5EF4-FFF2-40B4-BE49-F238E27FC236}">
                <a16:creationId xmlns:a16="http://schemas.microsoft.com/office/drawing/2014/main" id="{90DCA56C-7A25-4BD4-AA72-5256E68BE4CB}"/>
              </a:ext>
            </a:extLst>
          </p:cNvPr>
          <p:cNvSpPr>
            <a:spLocks noGrp="1"/>
          </p:cNvSpPr>
          <p:nvPr>
            <p:ph type="ctrTitle"/>
          </p:nvPr>
        </p:nvSpPr>
        <p:spPr>
          <a:xfrm>
            <a:off x="960933" y="960241"/>
            <a:ext cx="6849699" cy="4203872"/>
          </a:xfrm>
        </p:spPr>
        <p:txBody>
          <a:bodyPr anchor="ctr">
            <a:normAutofit/>
          </a:bodyPr>
          <a:lstStyle/>
          <a:p>
            <a:pPr algn="r"/>
            <a:r>
              <a:rPr lang="en-US" sz="4400" b="1" cap="small"/>
              <a:t>Thank you for viewing the updates.</a:t>
            </a:r>
            <a:br>
              <a:rPr lang="en-US" sz="4600"/>
            </a:br>
            <a:br>
              <a:rPr lang="en-US" sz="4600"/>
            </a:br>
            <a:r>
              <a:rPr lang="en-US" sz="4600" b="1" cap="small">
                <a:solidFill>
                  <a:srgbClr val="FFC000"/>
                </a:solidFill>
              </a:rPr>
              <a:t>Hope you have a great academic year! </a:t>
            </a:r>
            <a:endParaRPr lang="en-US" sz="4600">
              <a:solidFill>
                <a:srgbClr val="FFC000"/>
              </a:solidFill>
            </a:endParaRPr>
          </a:p>
        </p:txBody>
      </p:sp>
      <p:sp>
        <p:nvSpPr>
          <p:cNvPr id="3" name="Subtitle 2">
            <a:extLst>
              <a:ext uri="{FF2B5EF4-FFF2-40B4-BE49-F238E27FC236}">
                <a16:creationId xmlns:a16="http://schemas.microsoft.com/office/drawing/2014/main" id="{BBBCF363-1123-45B1-8A9A-ABCDA40EF3F2}"/>
              </a:ext>
            </a:extLst>
          </p:cNvPr>
          <p:cNvSpPr>
            <a:spLocks noGrp="1"/>
          </p:cNvSpPr>
          <p:nvPr>
            <p:ph type="subTitle" idx="1"/>
          </p:nvPr>
        </p:nvSpPr>
        <p:spPr>
          <a:xfrm>
            <a:off x="8453071" y="964028"/>
            <a:ext cx="2770873" cy="4196299"/>
          </a:xfrm>
        </p:spPr>
        <p:txBody>
          <a:bodyPr anchor="ctr">
            <a:normAutofit/>
          </a:bodyPr>
          <a:lstStyle/>
          <a:p>
            <a:pPr algn="ctr">
              <a:lnSpc>
                <a:spcPct val="100000"/>
              </a:lnSpc>
              <a:spcBef>
                <a:spcPts val="0"/>
              </a:spcBef>
            </a:pPr>
            <a:r>
              <a:rPr lang="en-US" sz="2400" b="1" cap="none">
                <a:ea typeface="Tahoma" panose="020B0604030504040204" pitchFamily="34" charset="0"/>
                <a:cs typeface="Tahoma" panose="020B0604030504040204" pitchFamily="34" charset="0"/>
                <a:hlinkClick r:id="rId2"/>
              </a:rPr>
              <a:t>www.ggbha.org</a:t>
            </a:r>
            <a:endParaRPr lang="en-US" sz="2400" b="1" cap="none">
              <a:ea typeface="Tahoma" panose="020B0604030504040204" pitchFamily="34" charset="0"/>
              <a:cs typeface="Tahoma" panose="020B0604030504040204" pitchFamily="34" charset="0"/>
            </a:endParaRPr>
          </a:p>
          <a:p>
            <a:endParaRPr lang="en-US"/>
          </a:p>
        </p:txBody>
      </p:sp>
      <p:cxnSp>
        <p:nvCxnSpPr>
          <p:cNvPr id="12" name="Straight Connector 11">
            <a:extLst>
              <a:ext uri="{FF2B5EF4-FFF2-40B4-BE49-F238E27FC236}">
                <a16:creationId xmlns:a16="http://schemas.microsoft.com/office/drawing/2014/main" id="{0F2BAA51-3181-4303-929A-FCD9C33F890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7685" y="1328764"/>
            <a:ext cx="0" cy="3466826"/>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D4ED6A5F-3B06-48C5-850F-8045C4DF69A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6" name="Straight Connector 15">
            <a:extLst>
              <a:ext uri="{FF2B5EF4-FFF2-40B4-BE49-F238E27FC236}">
                <a16:creationId xmlns:a16="http://schemas.microsoft.com/office/drawing/2014/main" id="{C9A60B9D-8DAC-4DA9-88DE-9911621A2B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13" name="Slide Number Placeholder 5">
            <a:extLst>
              <a:ext uri="{FF2B5EF4-FFF2-40B4-BE49-F238E27FC236}">
                <a16:creationId xmlns:a16="http://schemas.microsoft.com/office/drawing/2014/main" id="{7BB0E9F3-E9BC-4873-9C44-A13231C6F854}"/>
              </a:ext>
            </a:extLst>
          </p:cNvPr>
          <p:cNvSpPr txBox="1">
            <a:spLocks/>
          </p:cNvSpPr>
          <p:nvPr/>
        </p:nvSpPr>
        <p:spPr>
          <a:xfrm>
            <a:off x="11367083" y="6472199"/>
            <a:ext cx="470087" cy="302996"/>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6D22F896-40B5-4ADD-8801-0D06FADFA095}" type="slidenum">
              <a:rPr lang="en-US" sz="1400" smtClean="0">
                <a:solidFill>
                  <a:prstClr val="white"/>
                </a:solidFill>
                <a:latin typeface="Gill Sans MT" panose="020B0502020104020203"/>
              </a:rPr>
              <a:pPr>
                <a:defRPr/>
              </a:pPr>
              <a:t>95</a:t>
            </a:fld>
            <a:endParaRPr lang="en-US" sz="1400">
              <a:solidFill>
                <a:prstClr val="white"/>
              </a:solidFill>
              <a:latin typeface="Gill Sans MT" panose="020B0502020104020203"/>
            </a:endParaRPr>
          </a:p>
        </p:txBody>
      </p:sp>
      <p:sp>
        <p:nvSpPr>
          <p:cNvPr id="4" name="Footer Placeholder 4">
            <a:extLst>
              <a:ext uri="{FF2B5EF4-FFF2-40B4-BE49-F238E27FC236}">
                <a16:creationId xmlns:a16="http://schemas.microsoft.com/office/drawing/2014/main" id="{D0349773-1EA2-78F9-1895-20AF168530D7}"/>
              </a:ext>
            </a:extLst>
          </p:cNvPr>
          <p:cNvSpPr txBox="1">
            <a:spLocks/>
          </p:cNvSpPr>
          <p:nvPr/>
        </p:nvSpPr>
        <p:spPr>
          <a:xfrm>
            <a:off x="354830" y="6391683"/>
            <a:ext cx="3835155"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da-DK" b="1">
                <a:solidFill>
                  <a:prstClr val="white"/>
                </a:solidFill>
                <a:latin typeface="Gill Sans MT" panose="020B0502020104020203"/>
              </a:rPr>
              <a:t>CIAU - August 2025 - ggbha.org</a:t>
            </a:r>
            <a:endParaRPr lang="en-US" b="1">
              <a:solidFill>
                <a:prstClr val="white"/>
              </a:solidFill>
              <a:latin typeface="Gill Sans MT" panose="020B0502020104020203"/>
            </a:endParaRPr>
          </a:p>
        </p:txBody>
      </p:sp>
    </p:spTree>
    <p:extLst>
      <p:ext uri="{BB962C8B-B14F-4D97-AF65-F5344CB8AC3E}">
        <p14:creationId xmlns:p14="http://schemas.microsoft.com/office/powerpoint/2010/main" val="159633448"/>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Gallery">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Design">
  <a:themeElements>
    <a:clrScheme name="UWGB Green">
      <a:dk1>
        <a:srgbClr val="000000"/>
      </a:dk1>
      <a:lt1>
        <a:srgbClr val="FFFFFF"/>
      </a:lt1>
      <a:dk2>
        <a:srgbClr val="0F5640"/>
      </a:dk2>
      <a:lt2>
        <a:srgbClr val="DDDDDD"/>
      </a:lt2>
      <a:accent1>
        <a:srgbClr val="549E39"/>
      </a:accent1>
      <a:accent2>
        <a:srgbClr val="8AB833"/>
      </a:accent2>
      <a:accent3>
        <a:srgbClr val="C0CF3A"/>
      </a:accent3>
      <a:accent4>
        <a:srgbClr val="4D9979"/>
      </a:accent4>
      <a:accent5>
        <a:srgbClr val="67C3A8"/>
      </a:accent5>
      <a:accent6>
        <a:srgbClr val="0A8560"/>
      </a:accent6>
      <a:hlink>
        <a:srgbClr val="6B9F25"/>
      </a:hlink>
      <a:folHlink>
        <a:srgbClr val="0F5640"/>
      </a:folHlink>
    </a:clrScheme>
    <a:fontScheme name="Capital">
      <a:majorFont>
        <a:latin typeface="Calisto MT"/>
        <a:ea typeface=""/>
        <a:cs typeface=""/>
        <a:font script="Jpan" typeface="ＭＳ 明朝"/>
        <a:font script="Hans" typeface="宋体"/>
        <a:font script="Hant" typeface="新細明體"/>
      </a:majorFont>
      <a:minorFont>
        <a:latin typeface="Calisto MT"/>
        <a:ea typeface=""/>
        <a:cs typeface=""/>
        <a:font script="Jpan" typeface="ＭＳ 明朝"/>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PT-theme-two-UWGB" id="{0B2A6046-3D5F-BC4D-BCE7-007428E1270A}" vid="{3B55DEA7-488C-024E-8C69-3379FAD51357}"/>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ppt/theme/themeOverride2.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ppt/theme/themeOverride3.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1892D7BF78B8F41B638F366B5D7DC6B" ma:contentTypeVersion="4" ma:contentTypeDescription="Create a new document." ma:contentTypeScope="" ma:versionID="3d2904eba4e0ddbdf74bd7928109e606">
  <xsd:schema xmlns:xsd="http://www.w3.org/2001/XMLSchema" xmlns:xs="http://www.w3.org/2001/XMLSchema" xmlns:p="http://schemas.microsoft.com/office/2006/metadata/properties" xmlns:ns3="1ab7bfb8-e004-4f72-9871-9c71c365f232" targetNamespace="http://schemas.microsoft.com/office/2006/metadata/properties" ma:root="true" ma:fieldsID="7cc298be7b5de574321f0d62e342f74f" ns3:_="">
    <xsd:import namespace="1ab7bfb8-e004-4f72-9871-9c71c365f232"/>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b7bfb8-e004-4f72-9871-9c71c365f23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1ab7bfb8-e004-4f72-9871-9c71c365f232" xsi:nil="true"/>
  </documentManagement>
</p:properties>
</file>

<file path=customXml/itemProps1.xml><?xml version="1.0" encoding="utf-8"?>
<ds:datastoreItem xmlns:ds="http://schemas.openxmlformats.org/officeDocument/2006/customXml" ds:itemID="{459C8665-7E41-4E8E-957E-307F6F826AF4}">
  <ds:schemaRefs>
    <ds:schemaRef ds:uri="http://schemas.microsoft.com/sharepoint/v3/contenttype/forms"/>
  </ds:schemaRefs>
</ds:datastoreItem>
</file>

<file path=customXml/itemProps2.xml><?xml version="1.0" encoding="utf-8"?>
<ds:datastoreItem xmlns:ds="http://schemas.openxmlformats.org/officeDocument/2006/customXml" ds:itemID="{E8500C27-BC38-4B01-9AB9-D4B79BCBF1F4}">
  <ds:schemaRefs>
    <ds:schemaRef ds:uri="1ab7bfb8-e004-4f72-9871-9c71c365f23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A1DB373-C1A1-4924-9AF2-F04368201509}">
  <ds:schemaRefs>
    <ds:schemaRef ds:uri="1ab7bfb8-e004-4f72-9871-9c71c365f23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95</Slides>
  <Notes>46</Notes>
  <HiddenSlides>2</HiddenSlides>
  <ScaleCrop>false</ScaleCrop>
  <HeadingPairs>
    <vt:vector size="4" baseType="variant">
      <vt:variant>
        <vt:lpstr>Theme</vt:lpstr>
      </vt:variant>
      <vt:variant>
        <vt:i4>3</vt:i4>
      </vt:variant>
      <vt:variant>
        <vt:lpstr>Slide Titles</vt:lpstr>
      </vt:variant>
      <vt:variant>
        <vt:i4>95</vt:i4>
      </vt:variant>
    </vt:vector>
  </HeadingPairs>
  <TitlesOfParts>
    <vt:vector size="98" baseType="lpstr">
      <vt:lpstr>Gallery</vt:lpstr>
      <vt:lpstr>Office Theme</vt:lpstr>
      <vt:lpstr>Custom Design</vt:lpstr>
      <vt:lpstr>Greater Green Bay Health Care Alliance  Clinical Instructors Annual Update </vt:lpstr>
      <vt:lpstr>Welcome Sherri Hanrahan  BSN Program Director | Bellin College &amp; Chair of the Greater Green Bay Health Care Alliance  </vt:lpstr>
      <vt:lpstr>Greater Green Bay Health Care Alliance  GGBHA.ORG </vt:lpstr>
      <vt:lpstr>Hospital &amp; Clinic Updates</vt:lpstr>
      <vt:lpstr>Presenters  </vt:lpstr>
      <vt:lpstr>Aurora BayCare medical center</vt:lpstr>
      <vt:lpstr>INSTRUCTOR ORIENTATION</vt:lpstr>
      <vt:lpstr>STUDENT WEBSITE</vt:lpstr>
      <vt:lpstr>PARKING</vt:lpstr>
      <vt:lpstr>Instructor Picture Badges </vt:lpstr>
      <vt:lpstr> COVID Updates</vt:lpstr>
      <vt:lpstr>STUDENT NURSE POLICY UPDATES</vt:lpstr>
      <vt:lpstr>New Additions to skills list (ABMC specific) </vt:lpstr>
      <vt:lpstr>Instructors Passing Oral controlled substances</vt:lpstr>
      <vt:lpstr> MY CLINICAL EXCHANGE</vt:lpstr>
      <vt:lpstr>Cosigning Documentation</vt:lpstr>
      <vt:lpstr>Practice reminders</vt:lpstr>
      <vt:lpstr>PRACTICE REMINDERS</vt:lpstr>
      <vt:lpstr>Additional Modules (not required)</vt:lpstr>
      <vt:lpstr>Required immunizations</vt:lpstr>
      <vt:lpstr>L.A.U.N.C.H. Program</vt:lpstr>
      <vt:lpstr>PowerPoint Presentation</vt:lpstr>
      <vt:lpstr>Emplify/Bellin Health Updates  </vt:lpstr>
      <vt:lpstr>Emplify/Bellin Health Updates  </vt:lpstr>
      <vt:lpstr>Emplify/Bellin System Updates</vt:lpstr>
      <vt:lpstr>Ambulatory Updates</vt:lpstr>
      <vt:lpstr>Ambulatory Updates</vt:lpstr>
      <vt:lpstr>Ambulatory Updates</vt:lpstr>
      <vt:lpstr>Epic/Project Fusion Updates     </vt:lpstr>
      <vt:lpstr>Epic/Project Fusion Updates </vt:lpstr>
      <vt:lpstr>Epic/Project Fusion Updates </vt:lpstr>
      <vt:lpstr>Co-signing Student Documentation </vt:lpstr>
      <vt:lpstr>Infection Prevention: COVID-19 &amp; Influenza</vt:lpstr>
      <vt:lpstr>Equipment Updates / Changes / Reminders </vt:lpstr>
      <vt:lpstr>Policy Updates / Changes / Reminders</vt:lpstr>
      <vt:lpstr> Policy Updates / Changes / Reminders</vt:lpstr>
      <vt:lpstr>Inpatient Code Status </vt:lpstr>
      <vt:lpstr>Regulatory &amp; Compliance </vt:lpstr>
      <vt:lpstr>Nurse Intern Opportunities</vt:lpstr>
      <vt:lpstr>Bellin Staffing Changes / Updates  </vt:lpstr>
      <vt:lpstr> HSHS Hospitals  St. Vincent,  St. Mary’s,  St. Nicholas,  St. Clare  </vt:lpstr>
      <vt:lpstr>Executive Leadership Changes</vt:lpstr>
      <vt:lpstr>Leadership Changes</vt:lpstr>
      <vt:lpstr>Products</vt:lpstr>
      <vt:lpstr>Initiatives</vt:lpstr>
      <vt:lpstr>Tiered Skills Orientation </vt:lpstr>
      <vt:lpstr>Donna Wright Competency Model</vt:lpstr>
      <vt:lpstr>Epic instructor training change</vt:lpstr>
      <vt:lpstr>Student Opportunities</vt:lpstr>
      <vt:lpstr>Policies and Initiatives</vt:lpstr>
      <vt:lpstr>Reminders</vt:lpstr>
      <vt:lpstr>Prevea Health Clinics</vt:lpstr>
      <vt:lpstr>Types of Rotations</vt:lpstr>
      <vt:lpstr>Requests / Onboarding</vt:lpstr>
      <vt:lpstr>EPIC Training updates </vt:lpstr>
      <vt:lpstr>DAX Copilot</vt:lpstr>
      <vt:lpstr>COVID Updates </vt:lpstr>
      <vt:lpstr>PowerPoint Presentation</vt:lpstr>
      <vt:lpstr>PowerPoint Presentation</vt:lpstr>
      <vt:lpstr>Unique Experiences: Ambulatory Surgical Center </vt:lpstr>
      <vt:lpstr>PowerPoint Presentation</vt:lpstr>
      <vt:lpstr>Unique Experiences: Family Medicine Residency </vt:lpstr>
      <vt:lpstr>Radiology imaging assistant (student)</vt:lpstr>
      <vt:lpstr>Clinical Support Aide</vt:lpstr>
      <vt:lpstr>PowerPoint Presentation</vt:lpstr>
      <vt:lpstr>Clinical Support Aide as MA Rotation</vt:lpstr>
      <vt:lpstr>Other Exciting Opportunities! </vt:lpstr>
      <vt:lpstr>College Updates</vt:lpstr>
      <vt:lpstr>Presenters  </vt:lpstr>
      <vt:lpstr>Bellin College Update</vt:lpstr>
      <vt:lpstr>Bellin college update</vt:lpstr>
      <vt:lpstr>Bellin College Nursing Programs</vt:lpstr>
      <vt:lpstr>Bellin College Graduate Nursing Programs</vt:lpstr>
      <vt:lpstr>Bellin College Allied Health Sciences</vt:lpstr>
      <vt:lpstr>Bellin College Physical Therapy</vt:lpstr>
      <vt:lpstr>Bellin College Contacts</vt:lpstr>
      <vt:lpstr>NWTC Update</vt:lpstr>
      <vt:lpstr>NWTC Contacts</vt:lpstr>
      <vt:lpstr>Educating Aspiring Registered Nurses</vt:lpstr>
      <vt:lpstr>Dental Hygiene Remodel</vt:lpstr>
      <vt:lpstr>Program Updates</vt:lpstr>
      <vt:lpstr>Rasmussen University – Nursing Program Offerings</vt:lpstr>
      <vt:lpstr>Rasmussen University – Nursing program offerings</vt:lpstr>
      <vt:lpstr>COVID &amp; Fit Testing Policies</vt:lpstr>
      <vt:lpstr>Rasmussen University Nursing Updates - Fall 2024</vt:lpstr>
      <vt:lpstr>University Contacts </vt:lpstr>
      <vt:lpstr>TO OUR CLINICAL PARTNERS! </vt:lpstr>
      <vt:lpstr>August 2025  UW-Green Bay  Updates for the Greater Green Bay Healthcare Alliance</vt:lpstr>
      <vt:lpstr>UWGB Faculty Updates</vt:lpstr>
      <vt:lpstr>Undergraduate Programs</vt:lpstr>
      <vt:lpstr> Undergraduate Programs Updates</vt:lpstr>
      <vt:lpstr>Graduate Programs </vt:lpstr>
      <vt:lpstr>UWGB Contacts</vt:lpstr>
      <vt:lpstr>Thanks to our Clinical Partners! Without you, we couldn’t exist!</vt:lpstr>
      <vt:lpstr>Thank you for viewing the updates.  Hope you have a great academic year!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Greater Green Bay Health Care Alliance  Clinical Instructors Annual Update</dc:title>
  <dc:creator>20860210</dc:creator>
  <cp:revision>1</cp:revision>
  <dcterms:created xsi:type="dcterms:W3CDTF">2020-05-15T12:59:32Z</dcterms:created>
  <dcterms:modified xsi:type="dcterms:W3CDTF">2025-08-08T14:08:24Z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67838be-d265-4e35-82ad-35295101f73e_Enabled">
    <vt:lpwstr>true</vt:lpwstr>
  </property>
  <property fmtid="{D5CDD505-2E9C-101B-9397-08002B2CF9AE}" pid="3" name="MSIP_Label_167838be-d265-4e35-82ad-35295101f73e_SetDate">
    <vt:lpwstr>2020-05-15T13:22:52Z</vt:lpwstr>
  </property>
  <property fmtid="{D5CDD505-2E9C-101B-9397-08002B2CF9AE}" pid="4" name="MSIP_Label_167838be-d265-4e35-82ad-35295101f73e_Method">
    <vt:lpwstr>Standard</vt:lpwstr>
  </property>
  <property fmtid="{D5CDD505-2E9C-101B-9397-08002B2CF9AE}" pid="5" name="MSIP_Label_167838be-d265-4e35-82ad-35295101f73e_Name">
    <vt:lpwstr>Public</vt:lpwstr>
  </property>
  <property fmtid="{D5CDD505-2E9C-101B-9397-08002B2CF9AE}" pid="6" name="MSIP_Label_167838be-d265-4e35-82ad-35295101f73e_SiteId">
    <vt:lpwstr>00d501fb-5a68-42d6-b3d8-e8b2f16906d4</vt:lpwstr>
  </property>
  <property fmtid="{D5CDD505-2E9C-101B-9397-08002B2CF9AE}" pid="7" name="MSIP_Label_167838be-d265-4e35-82ad-35295101f73e_ActionId">
    <vt:lpwstr>9a45b406-34b7-45a6-8a6c-00008b977cb3</vt:lpwstr>
  </property>
  <property fmtid="{D5CDD505-2E9C-101B-9397-08002B2CF9AE}" pid="8" name="MSIP_Label_167838be-d265-4e35-82ad-35295101f73e_ContentBits">
    <vt:lpwstr>0</vt:lpwstr>
  </property>
</Properties>
</file>